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47" r:id="rId2"/>
    <p:sldId id="407" r:id="rId3"/>
    <p:sldId id="376" r:id="rId4"/>
    <p:sldId id="377" r:id="rId5"/>
    <p:sldId id="420" r:id="rId6"/>
    <p:sldId id="421" r:id="rId7"/>
    <p:sldId id="394" r:id="rId8"/>
    <p:sldId id="378" r:id="rId9"/>
    <p:sldId id="416" r:id="rId10"/>
    <p:sldId id="417" r:id="rId11"/>
    <p:sldId id="408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09" r:id="rId24"/>
    <p:sldId id="388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14" r:id="rId35"/>
    <p:sldId id="406" r:id="rId36"/>
    <p:sldId id="443" r:id="rId37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99CCFF"/>
    <a:srgbClr val="CCECFF"/>
    <a:srgbClr val="006600"/>
    <a:srgbClr val="FF0000"/>
    <a:srgbClr val="99FF99"/>
    <a:srgbClr val="FFFFCC"/>
    <a:srgbClr val="000099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6" autoAdjust="0"/>
    <p:restoredTop sz="85309" autoAdjust="0"/>
  </p:normalViewPr>
  <p:slideViewPr>
    <p:cSldViewPr snapToGrid="0">
      <p:cViewPr varScale="1">
        <p:scale>
          <a:sx n="75" d="100"/>
          <a:sy n="75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_iijima\Desktop\pnnq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_iijima\Desktop\pnnq.xls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_iijima\Desktop\pnnq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_iijima\Desktop\pnnq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_iijima\Desktop\pnnq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_iijima\Desktop\pnnq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_iijima\Desktop\pnnq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_iijima\Desktop\pnnq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_iijima\Desktop\pnnq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_iijima\Desktop\pnnq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7019329011631804"/>
          <c:y val="0.19296640134465182"/>
          <c:w val="0.68597676767676763"/>
          <c:h val="0.64255584795321663"/>
        </c:manualLayout>
      </c:layout>
      <c:barChart>
        <c:barDir val="col"/>
        <c:grouping val="stacked"/>
        <c:ser>
          <c:idx val="0"/>
          <c:order val="0"/>
          <c:tx>
            <c:strRef>
              <c:f>'gamma (2)'!$Y$16</c:f>
              <c:strCache>
                <c:ptCount val="1"/>
                <c:pt idx="0">
                  <c:v>Filtering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(2)'!$Z$16:$AB$16</c:f>
              <c:numCache>
                <c:formatCode>0.00_);[Red]\(0.00\)</c:formatCode>
                <c:ptCount val="3"/>
                <c:pt idx="0">
                  <c:v>9.0000000000000066E-2</c:v>
                </c:pt>
                <c:pt idx="1">
                  <c:v>0.18800000000000044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'gamma (2)'!$Y$17</c:f>
              <c:strCache>
                <c:ptCount val="1"/>
                <c:pt idx="0">
                  <c:v>Compute Prob.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(2)'!$Z$17:$AB$17</c:f>
              <c:numCache>
                <c:formatCode>0.00_);[Red]\(0.00\)</c:formatCode>
                <c:ptCount val="3"/>
                <c:pt idx="0">
                  <c:v>43.698000000000114</c:v>
                </c:pt>
                <c:pt idx="1">
                  <c:v>38.699000000000012</c:v>
                </c:pt>
                <c:pt idx="2">
                  <c:v>34.126000000000012</c:v>
                </c:pt>
              </c:numCache>
            </c:numRef>
          </c:val>
        </c:ser>
        <c:ser>
          <c:idx val="2"/>
          <c:order val="2"/>
          <c:tx>
            <c:strRef>
              <c:f>'gamma (2)'!$Y$18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(2)'!$Z$18:$AB$18</c:f>
              <c:numCache>
                <c:formatCode>0.00_);[Red]\(0.00\)</c:formatCode>
                <c:ptCount val="3"/>
                <c:pt idx="0">
                  <c:v>2.4479999999999942</c:v>
                </c:pt>
                <c:pt idx="1">
                  <c:v>2.4759999999999995</c:v>
                </c:pt>
                <c:pt idx="2">
                  <c:v>2.4650000000000034</c:v>
                </c:pt>
              </c:numCache>
            </c:numRef>
          </c:val>
        </c:ser>
        <c:dLbls>
          <c:showVal val="1"/>
        </c:dLbls>
        <c:gapWidth val="75"/>
        <c:overlap val="100"/>
        <c:axId val="157675904"/>
        <c:axId val="157677440"/>
      </c:barChart>
      <c:catAx>
        <c:axId val="157675904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8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57677440"/>
        <c:crosses val="autoZero"/>
        <c:auto val="1"/>
        <c:lblAlgn val="ctr"/>
        <c:lblOffset val="100"/>
      </c:catAx>
      <c:valAx>
        <c:axId val="1576774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 i="0" baseline="0">
                    <a:latin typeface="Times New Roman" pitchFamily="18" charset="0"/>
                    <a:ea typeface="ＭＳ Ｐゴシック" pitchFamily="50" charset="-128"/>
                  </a:defRPr>
                </a:pPr>
                <a:r>
                  <a:rPr lang="en-US" altLang="ja-JP" sz="2400" b="0" i="0" baseline="0">
                    <a:latin typeface="Times New Roman" pitchFamily="18" charset="0"/>
                    <a:ea typeface="ＭＳ Ｐゴシック" pitchFamily="50" charset="-128"/>
                  </a:rPr>
                  <a:t>Response Time[s]</a:t>
                </a:r>
                <a:endParaRPr lang="ja-JP" altLang="en-US" sz="2400" b="0" i="0" baseline="0">
                  <a:latin typeface="Times New Roman" pitchFamily="18" charset="0"/>
                  <a:ea typeface="ＭＳ Ｐゴシック" pitchFamily="50" charset="-128"/>
                </a:endParaRPr>
              </a:p>
            </c:rich>
          </c:tx>
          <c:layout>
            <c:manualLayout>
              <c:xMode val="edge"/>
              <c:yMode val="edge"/>
              <c:x val="2.6594406435200172E-2"/>
              <c:y val="0.2182909906972432"/>
            </c:manualLayout>
          </c:layout>
        </c:title>
        <c:numFmt formatCode="0.00_);[Red]\(0.00\)" sourceLinked="1"/>
        <c:tickLblPos val="nextTo"/>
        <c:txPr>
          <a:bodyPr/>
          <a:lstStyle/>
          <a:p>
            <a:pPr>
              <a:defRPr sz="14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57675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6232137759131133E-2"/>
          <c:y val="4.4807870419489332E-2"/>
          <c:w val="0.84834103545621065"/>
          <c:h val="9.9483224420993999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800" spc="0" baseline="0">
              <a:latin typeface="Times New Roman" pitchFamily="18" charset="0"/>
              <a:ea typeface="ＭＳ Ｐゴシック" pitchFamily="50" charset="-128"/>
            </a:defRPr>
          </a:pPr>
          <a:endParaRPr lang="ja-JP"/>
        </a:p>
      </c:txPr>
    </c:legend>
    <c:plotVisOnly val="1"/>
    <c:dispBlanksAs val="gap"/>
  </c:chart>
  <c:spPr>
    <a:noFill/>
    <a:ln>
      <a:noFill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934468121439887"/>
          <c:y val="0.22749605697209799"/>
          <c:w val="0.68597676767676752"/>
          <c:h val="0.64255584795321663"/>
        </c:manualLayout>
      </c:layout>
      <c:barChart>
        <c:barDir val="col"/>
        <c:grouping val="stacked"/>
        <c:ser>
          <c:idx val="0"/>
          <c:order val="0"/>
          <c:tx>
            <c:strRef>
              <c:f>'shape (2)'!$Y$29</c:f>
              <c:strCache>
                <c:ptCount val="1"/>
                <c:pt idx="0">
                  <c:v>Filtering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'shape (2)'!$Z$28:$AB$28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'shape (2)'!$Z$29:$AB$29</c:f>
              <c:numCache>
                <c:formatCode>0.00_);[Red]\(0.00\)</c:formatCode>
                <c:ptCount val="3"/>
                <c:pt idx="0">
                  <c:v>9.0000000000000024E-2</c:v>
                </c:pt>
                <c:pt idx="1">
                  <c:v>0.20300000000000001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'shape (2)'!$Y$30</c:f>
              <c:strCache>
                <c:ptCount val="1"/>
                <c:pt idx="0">
                  <c:v>Compute Prob.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'shape (2)'!$Z$28:$AB$28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'shape (2)'!$Z$30:$AB$30</c:f>
              <c:numCache>
                <c:formatCode>0.00_);[Red]\(0.00\)</c:formatCode>
                <c:ptCount val="3"/>
                <c:pt idx="0">
                  <c:v>69.691999999999993</c:v>
                </c:pt>
                <c:pt idx="1">
                  <c:v>84.561000000000007</c:v>
                </c:pt>
                <c:pt idx="2">
                  <c:v>62.556000000000004</c:v>
                </c:pt>
              </c:numCache>
            </c:numRef>
          </c:val>
        </c:ser>
        <c:ser>
          <c:idx val="2"/>
          <c:order val="2"/>
          <c:tx>
            <c:strRef>
              <c:f>'shape (2)'!$Y$31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'shape (2)'!$Z$28:$AB$28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'shape (2)'!$Z$31:$AB$31</c:f>
              <c:numCache>
                <c:formatCode>0.00_);[Red]\(0.00\)</c:formatCode>
                <c:ptCount val="3"/>
                <c:pt idx="0">
                  <c:v>2.4489999999999981</c:v>
                </c:pt>
                <c:pt idx="1">
                  <c:v>2.4609999999999843</c:v>
                </c:pt>
                <c:pt idx="2">
                  <c:v>2.4569999999999799</c:v>
                </c:pt>
              </c:numCache>
            </c:numRef>
          </c:val>
        </c:ser>
        <c:dLbls>
          <c:showVal val="1"/>
        </c:dLbls>
        <c:gapWidth val="65"/>
        <c:overlap val="100"/>
        <c:axId val="165176448"/>
        <c:axId val="165177984"/>
      </c:barChart>
      <c:catAx>
        <c:axId val="16517644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6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5177984"/>
        <c:crosses val="autoZero"/>
        <c:auto val="1"/>
        <c:lblAlgn val="ctr"/>
        <c:lblOffset val="100"/>
      </c:catAx>
      <c:valAx>
        <c:axId val="165177984"/>
        <c:scaling>
          <c:orientation val="minMax"/>
        </c:scaling>
        <c:axPos val="l"/>
        <c:majorGridlines/>
        <c:numFmt formatCode="0.00_);[Red]\(0.00\)" sourceLinked="1"/>
        <c:tickLblPos val="nextTo"/>
        <c:txPr>
          <a:bodyPr/>
          <a:lstStyle/>
          <a:p>
            <a:pPr>
              <a:defRPr sz="13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5176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934468121439873"/>
          <c:y val="0.22749605697209782"/>
          <c:w val="0.68597676767676752"/>
          <c:h val="0.64255584795321663"/>
        </c:manualLayout>
      </c:layout>
      <c:barChart>
        <c:barDir val="col"/>
        <c:grouping val="stacked"/>
        <c:ser>
          <c:idx val="0"/>
          <c:order val="0"/>
          <c:tx>
            <c:strRef>
              <c:f>'gamma (2)'!$Y$3</c:f>
              <c:strCache>
                <c:ptCount val="1"/>
                <c:pt idx="0">
                  <c:v>Filtering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(2)'!$Z$2:$AB$2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(2)'!$Z$3:$AB$3</c:f>
              <c:numCache>
                <c:formatCode>0.00_);[Red]\(0.00\)</c:formatCode>
                <c:ptCount val="3"/>
                <c:pt idx="0">
                  <c:v>9.0000000000000024E-2</c:v>
                </c:pt>
                <c:pt idx="1">
                  <c:v>0.12800000000000003</c:v>
                </c:pt>
                <c:pt idx="2">
                  <c:v>0.126</c:v>
                </c:pt>
              </c:numCache>
            </c:numRef>
          </c:val>
        </c:ser>
        <c:ser>
          <c:idx val="1"/>
          <c:order val="1"/>
          <c:tx>
            <c:strRef>
              <c:f>'gamma (2)'!$Y$4</c:f>
              <c:strCache>
                <c:ptCount val="1"/>
                <c:pt idx="0">
                  <c:v>Compute Prob.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(2)'!$Z$2:$AB$2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(2)'!$Z$4:$AB$4</c:f>
              <c:numCache>
                <c:formatCode>0.00_);[Red]\(0.00\)</c:formatCode>
                <c:ptCount val="3"/>
                <c:pt idx="0">
                  <c:v>6.2839999999999989</c:v>
                </c:pt>
                <c:pt idx="1">
                  <c:v>6.0459999999999985</c:v>
                </c:pt>
                <c:pt idx="2">
                  <c:v>5.5289999999999955</c:v>
                </c:pt>
              </c:numCache>
            </c:numRef>
          </c:val>
        </c:ser>
        <c:ser>
          <c:idx val="2"/>
          <c:order val="2"/>
          <c:tx>
            <c:strRef>
              <c:f>'gamma (2)'!$Y$5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(2)'!$Z$2:$AB$2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(2)'!$Z$5:$AB$5</c:f>
              <c:numCache>
                <c:formatCode>0.00_);[Red]\(0.00\)</c:formatCode>
                <c:ptCount val="3"/>
                <c:pt idx="0">
                  <c:v>2.4450000000000021</c:v>
                </c:pt>
                <c:pt idx="1">
                  <c:v>2.4800000000000004</c:v>
                </c:pt>
                <c:pt idx="2">
                  <c:v>2.4749999999999988</c:v>
                </c:pt>
              </c:numCache>
            </c:numRef>
          </c:val>
        </c:ser>
        <c:dLbls>
          <c:showVal val="1"/>
        </c:dLbls>
        <c:gapWidth val="65"/>
        <c:overlap val="100"/>
        <c:axId val="164103680"/>
        <c:axId val="164105216"/>
      </c:barChart>
      <c:catAx>
        <c:axId val="164103680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6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105216"/>
        <c:crosses val="autoZero"/>
        <c:auto val="1"/>
        <c:lblAlgn val="ctr"/>
        <c:lblOffset val="100"/>
      </c:catAx>
      <c:valAx>
        <c:axId val="164105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200" b="0" i="0" baseline="0">
                    <a:latin typeface="Times New Roman" pitchFamily="18" charset="0"/>
                    <a:ea typeface="ＭＳ Ｐゴシック" pitchFamily="50" charset="-128"/>
                  </a:defRPr>
                </a:pPr>
                <a:r>
                  <a:rPr lang="en-US" altLang="ja-JP" sz="2200" b="0" i="0" baseline="0">
                    <a:latin typeface="Times New Roman" pitchFamily="18" charset="0"/>
                    <a:ea typeface="ＭＳ Ｐゴシック" pitchFamily="50" charset="-128"/>
                  </a:rPr>
                  <a:t>Response Time[s]</a:t>
                </a:r>
                <a:endParaRPr lang="ja-JP" altLang="en-US" sz="2200" b="0" i="0" baseline="0">
                  <a:latin typeface="Times New Roman" pitchFamily="18" charset="0"/>
                  <a:ea typeface="ＭＳ Ｐゴシック" pitchFamily="50" charset="-128"/>
                </a:endParaRPr>
              </a:p>
            </c:rich>
          </c:tx>
          <c:layout>
            <c:manualLayout>
              <c:xMode val="edge"/>
              <c:yMode val="edge"/>
              <c:x val="7.7089152629203784E-4"/>
              <c:y val="0.2666324271460852"/>
            </c:manualLayout>
          </c:layout>
        </c:title>
        <c:numFmt formatCode="0.00_);[Red]\(0.00\)" sourceLinked="1"/>
        <c:tickLblPos val="nextTo"/>
        <c:txPr>
          <a:bodyPr/>
          <a:lstStyle/>
          <a:p>
            <a:pPr>
              <a:defRPr sz="13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103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934468121439879"/>
          <c:y val="0.22749605697209793"/>
          <c:w val="0.68597676767676752"/>
          <c:h val="0.64255584795321663"/>
        </c:manualLayout>
      </c:layout>
      <c:barChart>
        <c:barDir val="col"/>
        <c:grouping val="stacked"/>
        <c:ser>
          <c:idx val="0"/>
          <c:order val="0"/>
          <c:tx>
            <c:strRef>
              <c:f>'gamma (2)'!$Y$16</c:f>
              <c:strCache>
                <c:ptCount val="1"/>
                <c:pt idx="0">
                  <c:v>Filtering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(2)'!$Z$16:$AB$16</c:f>
              <c:numCache>
                <c:formatCode>0.00_);[Red]\(0.00\)</c:formatCode>
                <c:ptCount val="3"/>
                <c:pt idx="0">
                  <c:v>9.0000000000000024E-2</c:v>
                </c:pt>
                <c:pt idx="1">
                  <c:v>0.18800000000000039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'gamma (2)'!$Y$17</c:f>
              <c:strCache>
                <c:ptCount val="1"/>
                <c:pt idx="0">
                  <c:v>Compute Prob.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(2)'!$Z$17:$AB$17</c:f>
              <c:numCache>
                <c:formatCode>0.00_);[Red]\(0.00\)</c:formatCode>
                <c:ptCount val="3"/>
                <c:pt idx="0">
                  <c:v>43.6980000000001</c:v>
                </c:pt>
                <c:pt idx="1">
                  <c:v>38.699000000000012</c:v>
                </c:pt>
                <c:pt idx="2">
                  <c:v>34.126000000000012</c:v>
                </c:pt>
              </c:numCache>
            </c:numRef>
          </c:val>
        </c:ser>
        <c:ser>
          <c:idx val="2"/>
          <c:order val="2"/>
          <c:tx>
            <c:strRef>
              <c:f>'gamma (2)'!$Y$18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(2)'!$Z$18:$AB$18</c:f>
              <c:numCache>
                <c:formatCode>0.00_);[Red]\(0.00\)</c:formatCode>
                <c:ptCount val="3"/>
                <c:pt idx="0">
                  <c:v>2.4479999999999942</c:v>
                </c:pt>
                <c:pt idx="1">
                  <c:v>2.4760000000000004</c:v>
                </c:pt>
                <c:pt idx="2">
                  <c:v>2.4650000000000034</c:v>
                </c:pt>
              </c:numCache>
            </c:numRef>
          </c:val>
        </c:ser>
        <c:dLbls>
          <c:showVal val="1"/>
        </c:dLbls>
        <c:gapWidth val="65"/>
        <c:overlap val="100"/>
        <c:axId val="164254848"/>
        <c:axId val="164256384"/>
      </c:barChart>
      <c:catAx>
        <c:axId val="16425484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6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256384"/>
        <c:crosses val="autoZero"/>
        <c:auto val="1"/>
        <c:lblAlgn val="ctr"/>
        <c:lblOffset val="100"/>
      </c:catAx>
      <c:valAx>
        <c:axId val="164256384"/>
        <c:scaling>
          <c:orientation val="minMax"/>
        </c:scaling>
        <c:axPos val="l"/>
        <c:majorGridlines/>
        <c:numFmt formatCode="0.00_);[Red]\(0.00\)" sourceLinked="1"/>
        <c:tickLblPos val="nextTo"/>
        <c:txPr>
          <a:bodyPr/>
          <a:lstStyle/>
          <a:p>
            <a:pPr>
              <a:defRPr sz="13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2548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217417141370113E-3"/>
          <c:y val="6.8978586524075097E-2"/>
          <c:w val="0.97553810182272005"/>
          <c:h val="9.9483224420993999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760" spc="0" baseline="0">
              <a:latin typeface="Times New Roman" pitchFamily="18" charset="0"/>
              <a:ea typeface="ＭＳ Ｐゴシック" pitchFamily="50" charset="-128"/>
            </a:defRPr>
          </a:pPr>
          <a:endParaRPr lang="ja-JP"/>
        </a:p>
      </c:txPr>
    </c:legend>
    <c:plotVisOnly val="1"/>
    <c:dispBlanksAs val="gap"/>
  </c:chart>
  <c:spPr>
    <a:noFill/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934468121439879"/>
          <c:y val="0.22749605697209793"/>
          <c:w val="0.68597676767676752"/>
          <c:h val="0.64255584795321663"/>
        </c:manualLayout>
      </c:layout>
      <c:barChart>
        <c:barDir val="col"/>
        <c:grouping val="stacked"/>
        <c:ser>
          <c:idx val="0"/>
          <c:order val="0"/>
          <c:tx>
            <c:strRef>
              <c:f>'gamma (2)'!$Y$29</c:f>
              <c:strCache>
                <c:ptCount val="1"/>
                <c:pt idx="0">
                  <c:v>Filtering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(2)'!$Z$28:$AB$28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(2)'!$Z$29:$AB$29</c:f>
              <c:numCache>
                <c:formatCode>0.00_);[Red]\(0.00\)</c:formatCode>
                <c:ptCount val="3"/>
                <c:pt idx="0">
                  <c:v>9.0000000000000024E-2</c:v>
                </c:pt>
                <c:pt idx="1">
                  <c:v>0.221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'gamma (2)'!$Y$30</c:f>
              <c:strCache>
                <c:ptCount val="1"/>
                <c:pt idx="0">
                  <c:v>Compute Prob.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(2)'!$Z$28:$AB$28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(2)'!$Z$30:$AB$30</c:f>
              <c:numCache>
                <c:formatCode>0.00_);[Red]\(0.00\)</c:formatCode>
                <c:ptCount val="3"/>
                <c:pt idx="0">
                  <c:v>209.21799999999999</c:v>
                </c:pt>
                <c:pt idx="1">
                  <c:v>70.88000000000001</c:v>
                </c:pt>
                <c:pt idx="2">
                  <c:v>66.408999999999992</c:v>
                </c:pt>
              </c:numCache>
            </c:numRef>
          </c:val>
        </c:ser>
        <c:ser>
          <c:idx val="2"/>
          <c:order val="2"/>
          <c:tx>
            <c:strRef>
              <c:f>'gamma (2)'!$Y$31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'gamma (2)'!$Z$28:$AB$28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'gamma (2)'!$Z$31:$AB$31</c:f>
              <c:numCache>
                <c:formatCode>0.00_);[Red]\(0.00\)</c:formatCode>
                <c:ptCount val="3"/>
                <c:pt idx="0">
                  <c:v>2.4480000000000075</c:v>
                </c:pt>
                <c:pt idx="1">
                  <c:v>2.4669999999999837</c:v>
                </c:pt>
                <c:pt idx="2">
                  <c:v>2.4570000000000221</c:v>
                </c:pt>
              </c:numCache>
            </c:numRef>
          </c:val>
        </c:ser>
        <c:dLbls>
          <c:showVal val="1"/>
        </c:dLbls>
        <c:gapWidth val="65"/>
        <c:overlap val="100"/>
        <c:axId val="164291328"/>
        <c:axId val="164292864"/>
      </c:barChart>
      <c:catAx>
        <c:axId val="16429132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6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292864"/>
        <c:crosses val="autoZero"/>
        <c:auto val="1"/>
        <c:lblAlgn val="ctr"/>
        <c:lblOffset val="100"/>
      </c:catAx>
      <c:valAx>
        <c:axId val="164292864"/>
        <c:scaling>
          <c:orientation val="minMax"/>
        </c:scaling>
        <c:axPos val="l"/>
        <c:majorGridlines/>
        <c:numFmt formatCode="0.00_);[Red]\(0.00\)" sourceLinked="1"/>
        <c:tickLblPos val="nextTo"/>
        <c:txPr>
          <a:bodyPr/>
          <a:lstStyle/>
          <a:p>
            <a:pPr>
              <a:defRPr sz="13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291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934468121439879"/>
          <c:y val="0.22749605697209793"/>
          <c:w val="0.68597676767676752"/>
          <c:h val="0.64255584795321663"/>
        </c:manualLayout>
      </c:layout>
      <c:barChart>
        <c:barDir val="col"/>
        <c:grouping val="stacked"/>
        <c:ser>
          <c:idx val="0"/>
          <c:order val="0"/>
          <c:tx>
            <c:strRef>
              <c:f>'theta (2)'!$Y$3</c:f>
              <c:strCache>
                <c:ptCount val="1"/>
                <c:pt idx="0">
                  <c:v>Filtering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'theta (2)'!$Z$2:$AB$2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'theta (2)'!$Z$3:$AB$3</c:f>
              <c:numCache>
                <c:formatCode>0.00_);[Red]\(0.00\)</c:formatCode>
                <c:ptCount val="3"/>
                <c:pt idx="0">
                  <c:v>9.0000000000000024E-2</c:v>
                </c:pt>
                <c:pt idx="1">
                  <c:v>0.18800000000000039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'theta (2)'!$Y$4</c:f>
              <c:strCache>
                <c:ptCount val="1"/>
                <c:pt idx="0">
                  <c:v>Compute Prob.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'theta (2)'!$Z$2:$AB$2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'theta (2)'!$Z$4:$AB$4</c:f>
              <c:numCache>
                <c:formatCode>0.00_);[Red]\(0.00\)</c:formatCode>
                <c:ptCount val="3"/>
                <c:pt idx="0">
                  <c:v>43.6980000000001</c:v>
                </c:pt>
                <c:pt idx="1">
                  <c:v>38.699000000000012</c:v>
                </c:pt>
                <c:pt idx="2">
                  <c:v>34.126000000000012</c:v>
                </c:pt>
              </c:numCache>
            </c:numRef>
          </c:val>
        </c:ser>
        <c:ser>
          <c:idx val="2"/>
          <c:order val="2"/>
          <c:tx>
            <c:strRef>
              <c:f>'theta (2)'!$Y$5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'theta (2)'!$Z$2:$AB$2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'theta (2)'!$Z$5:$AB$5</c:f>
              <c:numCache>
                <c:formatCode>0.00_);[Red]\(0.00\)</c:formatCode>
                <c:ptCount val="3"/>
                <c:pt idx="0">
                  <c:v>2.4479999999999942</c:v>
                </c:pt>
                <c:pt idx="1">
                  <c:v>2.4760000000000004</c:v>
                </c:pt>
                <c:pt idx="2">
                  <c:v>2.4650000000000034</c:v>
                </c:pt>
              </c:numCache>
            </c:numRef>
          </c:val>
        </c:ser>
        <c:dLbls>
          <c:showVal val="1"/>
        </c:dLbls>
        <c:gapWidth val="65"/>
        <c:overlap val="100"/>
        <c:axId val="164890496"/>
        <c:axId val="164892032"/>
      </c:barChart>
      <c:catAx>
        <c:axId val="164890496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6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892032"/>
        <c:crosses val="autoZero"/>
        <c:auto val="1"/>
        <c:lblAlgn val="ctr"/>
        <c:lblOffset val="100"/>
      </c:catAx>
      <c:valAx>
        <c:axId val="1648920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200" b="0" i="0" baseline="0">
                    <a:latin typeface="Times New Roman" pitchFamily="18" charset="0"/>
                    <a:ea typeface="ＭＳ Ｐゴシック" pitchFamily="50" charset="-128"/>
                  </a:defRPr>
                </a:pPr>
                <a:r>
                  <a:rPr lang="en-US" altLang="ja-JP" sz="2200" b="0" i="0" baseline="0">
                    <a:latin typeface="Times New Roman" pitchFamily="18" charset="0"/>
                    <a:ea typeface="ＭＳ Ｐゴシック" pitchFamily="50" charset="-128"/>
                  </a:rPr>
                  <a:t>Response Time[s]</a:t>
                </a:r>
                <a:endParaRPr lang="ja-JP" altLang="en-US" sz="2200" b="0" i="0" baseline="0">
                  <a:latin typeface="Times New Roman" pitchFamily="18" charset="0"/>
                  <a:ea typeface="ＭＳ Ｐゴシック" pitchFamily="50" charset="-128"/>
                </a:endParaRPr>
              </a:p>
            </c:rich>
          </c:tx>
          <c:layout>
            <c:manualLayout>
              <c:xMode val="edge"/>
              <c:yMode val="edge"/>
              <c:x val="7.7089152629203784E-4"/>
              <c:y val="0.2666324271460852"/>
            </c:manualLayout>
          </c:layout>
        </c:title>
        <c:numFmt formatCode="0.00_);[Red]\(0.00\)" sourceLinked="1"/>
        <c:tickLblPos val="nextTo"/>
        <c:txPr>
          <a:bodyPr/>
          <a:lstStyle/>
          <a:p>
            <a:pPr>
              <a:defRPr sz="13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89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934468121439887"/>
          <c:y val="0.22749605697209799"/>
          <c:w val="0.68597676767676752"/>
          <c:h val="0.64255584795321663"/>
        </c:manualLayout>
      </c:layout>
      <c:barChart>
        <c:barDir val="col"/>
        <c:grouping val="stacked"/>
        <c:ser>
          <c:idx val="0"/>
          <c:order val="0"/>
          <c:tx>
            <c:strRef>
              <c:f>'theta (2)'!$Y$16</c:f>
              <c:strCache>
                <c:ptCount val="1"/>
                <c:pt idx="0">
                  <c:v>Filtering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'theta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'theta (2)'!$Z$16:$AB$16</c:f>
              <c:numCache>
                <c:formatCode>0.00_);[Red]\(0.00\)</c:formatCode>
                <c:ptCount val="3"/>
                <c:pt idx="0">
                  <c:v>9.0000000000000024E-2</c:v>
                </c:pt>
                <c:pt idx="1">
                  <c:v>0.18800000000000039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'theta (2)'!$Y$17</c:f>
              <c:strCache>
                <c:ptCount val="1"/>
                <c:pt idx="0">
                  <c:v>Compute Prob.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'theta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'theta (2)'!$Z$17:$AB$17</c:f>
              <c:numCache>
                <c:formatCode>0.00_);[Red]\(0.00\)</c:formatCode>
                <c:ptCount val="3"/>
                <c:pt idx="0">
                  <c:v>31.75</c:v>
                </c:pt>
                <c:pt idx="1">
                  <c:v>20.024999999999999</c:v>
                </c:pt>
                <c:pt idx="2">
                  <c:v>18.423000000000002</c:v>
                </c:pt>
              </c:numCache>
            </c:numRef>
          </c:val>
        </c:ser>
        <c:ser>
          <c:idx val="2"/>
          <c:order val="2"/>
          <c:tx>
            <c:strRef>
              <c:f>'theta (2)'!$Y$18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'theta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'theta (2)'!$Z$18:$AB$18</c:f>
              <c:numCache>
                <c:formatCode>0.00_);[Red]\(0.00\)</c:formatCode>
                <c:ptCount val="3"/>
                <c:pt idx="0">
                  <c:v>2.4489999999999981</c:v>
                </c:pt>
                <c:pt idx="1">
                  <c:v>2.4559999999999977</c:v>
                </c:pt>
                <c:pt idx="2">
                  <c:v>2.4609999999999985</c:v>
                </c:pt>
              </c:numCache>
            </c:numRef>
          </c:val>
        </c:ser>
        <c:dLbls>
          <c:showVal val="1"/>
        </c:dLbls>
        <c:gapWidth val="65"/>
        <c:overlap val="100"/>
        <c:axId val="164038144"/>
        <c:axId val="164039680"/>
      </c:barChart>
      <c:catAx>
        <c:axId val="164038144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6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039680"/>
        <c:crosses val="autoZero"/>
        <c:auto val="1"/>
        <c:lblAlgn val="ctr"/>
        <c:lblOffset val="100"/>
      </c:catAx>
      <c:valAx>
        <c:axId val="164039680"/>
        <c:scaling>
          <c:orientation val="minMax"/>
        </c:scaling>
        <c:axPos val="l"/>
        <c:majorGridlines/>
        <c:numFmt formatCode="0.00_);[Red]\(0.00\)" sourceLinked="1"/>
        <c:tickLblPos val="nextTo"/>
        <c:txPr>
          <a:bodyPr/>
          <a:lstStyle/>
          <a:p>
            <a:pPr>
              <a:defRPr sz="13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0381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217417141370113E-3"/>
          <c:y val="6.8978586524075097E-2"/>
          <c:w val="0.97553810182271961"/>
          <c:h val="9.9483224420993999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760" spc="0" baseline="0">
              <a:latin typeface="Times New Roman" pitchFamily="18" charset="0"/>
              <a:ea typeface="ＭＳ Ｐゴシック" pitchFamily="50" charset="-128"/>
            </a:defRPr>
          </a:pPr>
          <a:endParaRPr lang="ja-JP"/>
        </a:p>
      </c:txPr>
    </c:legend>
    <c:plotVisOnly val="1"/>
    <c:dispBlanksAs val="gap"/>
  </c:chart>
  <c:spPr>
    <a:noFill/>
    <a:ln>
      <a:noFill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934468121439887"/>
          <c:y val="0.22749605697209799"/>
          <c:w val="0.68597676767676752"/>
          <c:h val="0.64255584795321663"/>
        </c:manualLayout>
      </c:layout>
      <c:barChart>
        <c:barDir val="col"/>
        <c:grouping val="stacked"/>
        <c:ser>
          <c:idx val="0"/>
          <c:order val="0"/>
          <c:tx>
            <c:strRef>
              <c:f>'theta (2)'!$Y$29</c:f>
              <c:strCache>
                <c:ptCount val="1"/>
                <c:pt idx="0">
                  <c:v>Filtering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'theta (2)'!$Z$28:$AB$28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'theta (2)'!$Z$29:$AB$29</c:f>
              <c:numCache>
                <c:formatCode>0.00_);[Red]\(0.00\)</c:formatCode>
                <c:ptCount val="3"/>
                <c:pt idx="0">
                  <c:v>9.0000000000000024E-2</c:v>
                </c:pt>
                <c:pt idx="1">
                  <c:v>0.18800000000000039</c:v>
                </c:pt>
                <c:pt idx="2">
                  <c:v>0.12600000000000003</c:v>
                </c:pt>
              </c:numCache>
            </c:numRef>
          </c:val>
        </c:ser>
        <c:ser>
          <c:idx val="1"/>
          <c:order val="1"/>
          <c:tx>
            <c:strRef>
              <c:f>'theta (2)'!$Y$30</c:f>
              <c:strCache>
                <c:ptCount val="1"/>
                <c:pt idx="0">
                  <c:v>Compute Prob.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'theta (2)'!$Z$28:$AB$28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'theta (2)'!$Z$30:$AB$30</c:f>
              <c:numCache>
                <c:formatCode>0.00_);[Red]\(0.00\)</c:formatCode>
                <c:ptCount val="3"/>
                <c:pt idx="0">
                  <c:v>26.561</c:v>
                </c:pt>
                <c:pt idx="1">
                  <c:v>11.79</c:v>
                </c:pt>
                <c:pt idx="2">
                  <c:v>11.058000000000002</c:v>
                </c:pt>
              </c:numCache>
            </c:numRef>
          </c:val>
        </c:ser>
        <c:ser>
          <c:idx val="2"/>
          <c:order val="2"/>
          <c:tx>
            <c:strRef>
              <c:f>'theta (2)'!$Y$31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'theta (2)'!$Z$28:$AB$28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'theta (2)'!$Z$31:$AB$31</c:f>
              <c:numCache>
                <c:formatCode>0.00_);[Red]\(0.00\)</c:formatCode>
                <c:ptCount val="3"/>
                <c:pt idx="0">
                  <c:v>2.4469999999999947</c:v>
                </c:pt>
                <c:pt idx="1">
                  <c:v>2.4629999999999987</c:v>
                </c:pt>
                <c:pt idx="2">
                  <c:v>2.4590000000000027</c:v>
                </c:pt>
              </c:numCache>
            </c:numRef>
          </c:val>
        </c:ser>
        <c:dLbls>
          <c:showVal val="1"/>
        </c:dLbls>
        <c:gapWidth val="65"/>
        <c:overlap val="100"/>
        <c:axId val="164947072"/>
        <c:axId val="164948608"/>
      </c:barChart>
      <c:catAx>
        <c:axId val="164947072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6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948608"/>
        <c:crosses val="autoZero"/>
        <c:auto val="1"/>
        <c:lblAlgn val="ctr"/>
        <c:lblOffset val="100"/>
      </c:catAx>
      <c:valAx>
        <c:axId val="164948608"/>
        <c:scaling>
          <c:orientation val="minMax"/>
        </c:scaling>
        <c:axPos val="l"/>
        <c:majorGridlines/>
        <c:numFmt formatCode="0.00_);[Red]\(0.00\)" sourceLinked="1"/>
        <c:tickLblPos val="nextTo"/>
        <c:txPr>
          <a:bodyPr/>
          <a:lstStyle/>
          <a:p>
            <a:pPr>
              <a:defRPr sz="13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4947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934468121439879"/>
          <c:y val="0.22749605697209793"/>
          <c:w val="0.68597676767676752"/>
          <c:h val="0.64255584795321663"/>
        </c:manualLayout>
      </c:layout>
      <c:barChart>
        <c:barDir val="col"/>
        <c:grouping val="stacked"/>
        <c:ser>
          <c:idx val="0"/>
          <c:order val="0"/>
          <c:tx>
            <c:strRef>
              <c:f>'shape (2)'!$Y$3</c:f>
              <c:strCache>
                <c:ptCount val="1"/>
                <c:pt idx="0">
                  <c:v>Filtering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'shape (2)'!$Z$2:$AB$2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'shape (2)'!$Z$3:$AB$3</c:f>
              <c:numCache>
                <c:formatCode>0.00_);[Red]\(0.00\)</c:formatCode>
                <c:ptCount val="3"/>
                <c:pt idx="0">
                  <c:v>9.0000000000000024E-2</c:v>
                </c:pt>
                <c:pt idx="1">
                  <c:v>0.15400000000000036</c:v>
                </c:pt>
                <c:pt idx="2">
                  <c:v>0.129</c:v>
                </c:pt>
              </c:numCache>
            </c:numRef>
          </c:val>
        </c:ser>
        <c:ser>
          <c:idx val="1"/>
          <c:order val="1"/>
          <c:tx>
            <c:strRef>
              <c:f>'shape (2)'!$Y$4</c:f>
              <c:strCache>
                <c:ptCount val="1"/>
                <c:pt idx="0">
                  <c:v>Compute Prob.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'shape (2)'!$Z$2:$AB$2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'shape (2)'!$Z$4:$AB$4</c:f>
              <c:numCache>
                <c:formatCode>0.00_);[Red]\(0.00\)</c:formatCode>
                <c:ptCount val="3"/>
                <c:pt idx="0">
                  <c:v>26.965999999999937</c:v>
                </c:pt>
                <c:pt idx="1">
                  <c:v>13.596</c:v>
                </c:pt>
                <c:pt idx="2">
                  <c:v>13.422000000000002</c:v>
                </c:pt>
              </c:numCache>
            </c:numRef>
          </c:val>
        </c:ser>
        <c:ser>
          <c:idx val="2"/>
          <c:order val="2"/>
          <c:tx>
            <c:strRef>
              <c:f>'shape (2)'!$Y$5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'shape (2)'!$Z$2:$AB$2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'shape (2)'!$Z$5:$AB$5</c:f>
              <c:numCache>
                <c:formatCode>0.00_);[Red]\(0.00\)</c:formatCode>
                <c:ptCount val="3"/>
                <c:pt idx="0">
                  <c:v>2.4499999999999993</c:v>
                </c:pt>
                <c:pt idx="1">
                  <c:v>2.4579999999999984</c:v>
                </c:pt>
                <c:pt idx="2">
                  <c:v>2.4540000000000024</c:v>
                </c:pt>
              </c:numCache>
            </c:numRef>
          </c:val>
        </c:ser>
        <c:dLbls>
          <c:showVal val="1"/>
        </c:dLbls>
        <c:gapWidth val="65"/>
        <c:overlap val="100"/>
        <c:axId val="165148544"/>
        <c:axId val="165150080"/>
      </c:barChart>
      <c:catAx>
        <c:axId val="165148544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6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5150080"/>
        <c:crosses val="autoZero"/>
        <c:auto val="1"/>
        <c:lblAlgn val="ctr"/>
        <c:lblOffset val="100"/>
      </c:catAx>
      <c:valAx>
        <c:axId val="165150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200" b="0" i="0" baseline="0">
                    <a:latin typeface="Times New Roman" pitchFamily="18" charset="0"/>
                    <a:ea typeface="ＭＳ Ｐゴシック" pitchFamily="50" charset="-128"/>
                  </a:defRPr>
                </a:pPr>
                <a:r>
                  <a:rPr lang="en-US" altLang="ja-JP" sz="2200" b="0" i="0" baseline="0">
                    <a:latin typeface="Times New Roman" pitchFamily="18" charset="0"/>
                    <a:ea typeface="ＭＳ Ｐゴシック" pitchFamily="50" charset="-128"/>
                  </a:rPr>
                  <a:t>Response Time[s]</a:t>
                </a:r>
                <a:endParaRPr lang="ja-JP" altLang="en-US" sz="2200" b="0" i="0" baseline="0">
                  <a:latin typeface="Times New Roman" pitchFamily="18" charset="0"/>
                  <a:ea typeface="ＭＳ Ｐゴシック" pitchFamily="50" charset="-128"/>
                </a:endParaRPr>
              </a:p>
            </c:rich>
          </c:tx>
          <c:layout>
            <c:manualLayout>
              <c:xMode val="edge"/>
              <c:yMode val="edge"/>
              <c:x val="7.7089152629203784E-4"/>
              <c:y val="0.2666324271460852"/>
            </c:manualLayout>
          </c:layout>
        </c:title>
        <c:numFmt formatCode="0.00_);[Red]\(0.00\)" sourceLinked="1"/>
        <c:tickLblPos val="nextTo"/>
        <c:txPr>
          <a:bodyPr/>
          <a:lstStyle/>
          <a:p>
            <a:pPr>
              <a:defRPr sz="13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5148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934468121439887"/>
          <c:y val="0.22749605697209799"/>
          <c:w val="0.68597676767676752"/>
          <c:h val="0.64255584795321663"/>
        </c:manualLayout>
      </c:layout>
      <c:barChart>
        <c:barDir val="col"/>
        <c:grouping val="stacked"/>
        <c:ser>
          <c:idx val="0"/>
          <c:order val="0"/>
          <c:tx>
            <c:strRef>
              <c:f>'shape (2)'!$Y$16</c:f>
              <c:strCache>
                <c:ptCount val="1"/>
                <c:pt idx="0">
                  <c:v>Filtering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'shape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'shape (2)'!$Z$16:$AB$16</c:f>
              <c:numCache>
                <c:formatCode>0.00_);[Red]\(0.00\)</c:formatCode>
                <c:ptCount val="3"/>
                <c:pt idx="0">
                  <c:v>9.0000000000000024E-2</c:v>
                </c:pt>
                <c:pt idx="1">
                  <c:v>0.18800000000000039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'shape (2)'!$Y$17</c:f>
              <c:strCache>
                <c:ptCount val="1"/>
                <c:pt idx="0">
                  <c:v>Compute Prob.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'shape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'shape (2)'!$Z$17:$AB$17</c:f>
              <c:numCache>
                <c:formatCode>0.00_);[Red]\(0.00\)</c:formatCode>
                <c:ptCount val="3"/>
                <c:pt idx="0">
                  <c:v>43.6980000000001</c:v>
                </c:pt>
                <c:pt idx="1">
                  <c:v>38.699000000000012</c:v>
                </c:pt>
                <c:pt idx="2">
                  <c:v>34.126000000000012</c:v>
                </c:pt>
              </c:numCache>
            </c:numRef>
          </c:val>
        </c:ser>
        <c:ser>
          <c:idx val="2"/>
          <c:order val="2"/>
          <c:tx>
            <c:strRef>
              <c:f>'shape (2)'!$Y$18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 spc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ja-JP"/>
              </a:p>
            </c:txPr>
            <c:dLblPos val="ctr"/>
            <c:showVal val="1"/>
          </c:dLbls>
          <c:cat>
            <c:strRef>
              <c:f>'shape (2)'!$Z$15:$AB$15</c:f>
              <c:strCache>
                <c:ptCount val="3"/>
                <c:pt idx="0">
                  <c:v>Strategy 1</c:v>
                </c:pt>
                <c:pt idx="1">
                  <c:v>Strategy 2</c:v>
                </c:pt>
                <c:pt idx="2">
                  <c:v>Hybrid</c:v>
                </c:pt>
              </c:strCache>
            </c:strRef>
          </c:cat>
          <c:val>
            <c:numRef>
              <c:f>'shape (2)'!$Z$18:$AB$18</c:f>
              <c:numCache>
                <c:formatCode>0.00_);[Red]\(0.00\)</c:formatCode>
                <c:ptCount val="3"/>
                <c:pt idx="0">
                  <c:v>2.4479999999999942</c:v>
                </c:pt>
                <c:pt idx="1">
                  <c:v>2.4760000000000004</c:v>
                </c:pt>
                <c:pt idx="2">
                  <c:v>2.4650000000000034</c:v>
                </c:pt>
              </c:numCache>
            </c:numRef>
          </c:val>
        </c:ser>
        <c:dLbls>
          <c:showVal val="1"/>
        </c:dLbls>
        <c:gapWidth val="65"/>
        <c:overlap val="100"/>
        <c:axId val="165295616"/>
        <c:axId val="165297152"/>
      </c:barChart>
      <c:catAx>
        <c:axId val="165295616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6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5297152"/>
        <c:crosses val="autoZero"/>
        <c:auto val="1"/>
        <c:lblAlgn val="ctr"/>
        <c:lblOffset val="100"/>
      </c:catAx>
      <c:valAx>
        <c:axId val="165297152"/>
        <c:scaling>
          <c:orientation val="minMax"/>
        </c:scaling>
        <c:axPos val="l"/>
        <c:majorGridlines/>
        <c:numFmt formatCode="0.00_);[Red]\(0.00\)" sourceLinked="1"/>
        <c:tickLblPos val="nextTo"/>
        <c:txPr>
          <a:bodyPr/>
          <a:lstStyle/>
          <a:p>
            <a:pPr>
              <a:defRPr sz="1300" spc="-100" baseline="0">
                <a:latin typeface="Times New Roman" pitchFamily="18" charset="0"/>
                <a:ea typeface="ＭＳ Ｐゴシック" pitchFamily="50" charset="-128"/>
              </a:defRPr>
            </a:pPr>
            <a:endParaRPr lang="ja-JP"/>
          </a:p>
        </c:txPr>
        <c:crossAx val="1652956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217417141370113E-3"/>
          <c:y val="6.8978586524075097E-2"/>
          <c:w val="0.97553810182271961"/>
          <c:h val="9.9483224420993999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760" spc="0" baseline="0">
              <a:latin typeface="Times New Roman" pitchFamily="18" charset="0"/>
              <a:ea typeface="ＭＳ Ｐゴシック" pitchFamily="50" charset="-128"/>
            </a:defRPr>
          </a:pPr>
          <a:endParaRPr lang="ja-JP"/>
        </a:p>
      </c:txPr>
    </c:legend>
    <c:plotVisOnly val="1"/>
    <c:dispBlanksAs val="gap"/>
  </c:chart>
  <c:spPr>
    <a:noFill/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9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34.wmf"/><Relationship Id="rId4" Type="http://schemas.openxmlformats.org/officeDocument/2006/relationships/image" Target="../media/image14.wmf"/><Relationship Id="rId9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9.wmf"/><Relationship Id="rId6" Type="http://schemas.openxmlformats.org/officeDocument/2006/relationships/image" Target="../media/image16.wmf"/><Relationship Id="rId5" Type="http://schemas.openxmlformats.org/officeDocument/2006/relationships/image" Target="../media/image20.wmf"/><Relationship Id="rId10" Type="http://schemas.openxmlformats.org/officeDocument/2006/relationships/image" Target="../media/image22.wmf"/><Relationship Id="rId4" Type="http://schemas.openxmlformats.org/officeDocument/2006/relationships/image" Target="../media/image14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25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9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9.wmf"/><Relationship Id="rId1" Type="http://schemas.openxmlformats.org/officeDocument/2006/relationships/image" Target="../media/image27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21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F1BA20-F427-4F2D-9640-686037607DC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E25ADD-9626-412F-8243-B3E2E774722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65770-4FD6-498D-9D58-CAFCDDB07265}" type="slidenum">
              <a:rPr lang="en-US" altLang="ja-JP" smtClean="0"/>
              <a:pPr/>
              <a:t>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3AAE1-620F-4427-A57C-4026A9B97545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481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C62CD-C424-4B5B-A829-EB6D23AE0D70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CD00F-BA77-4718-BD72-4D038DF520DA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E3451-20A5-41B5-9F04-D7C583BA3C66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B1AA8-EAB9-4CCD-B656-0497C0795F43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B1AA8-EAB9-4CCD-B656-0497C0795F43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30D06-CE34-46AE-9CFE-32105EE1631E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65770-4FD6-498D-9D58-CAFCDDB07265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6453188"/>
            <a:ext cx="9144000" cy="4318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836613"/>
            <a:ext cx="9144000" cy="5616575"/>
          </a:xfrm>
          <a:prstGeom prst="rect">
            <a:avLst/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Rectangle 13" descr="5%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pct5">
            <a:fgClr>
              <a:srgbClr val="003366">
                <a:alpha val="10001"/>
              </a:srgbClr>
            </a:fgClr>
            <a:bgClr>
              <a:schemeClr val="bg1">
                <a:alpha val="10001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695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05200" y="537368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F33BAA-DAFF-41C7-930D-1549D3BDD647}" type="datetime1">
              <a:rPr lang="ja-JP" altLang="en-US"/>
              <a:pPr>
                <a:defRPr/>
              </a:pPr>
              <a:t>2009/5/18</a:t>
            </a:fld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974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BDFFB-D977-4C08-AE00-543718B390B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2588" y="-26988"/>
            <a:ext cx="2160587" cy="65516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0825" y="-26988"/>
            <a:ext cx="6329363" cy="6551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80D0F-C3A7-4F6F-91EC-57452AD9A3E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18E14-F9A1-435E-AE1A-6DB021E8513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ED99-5019-4194-A5F7-9BFDB2BF05E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44975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244975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72F49-3576-4BB9-A623-350466911E9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57BF-F3F2-48AE-8B90-2EA6D73C724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F96-CEFE-435F-8FAD-44202980B57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C1AC-8822-47FC-BBA7-A59E145F752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4CD0-7CBF-4985-86BB-D4B43084719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FEF9-57F0-42AB-BB56-14D15B738E5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239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6988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23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68190F-D90C-43D8-BEB4-BF43D72578E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036" name="Rectangle 12" descr="5%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pattFill prst="pct5">
            <a:fgClr>
              <a:srgbClr val="003366">
                <a:alpha val="10001"/>
              </a:srgbClr>
            </a:fgClr>
            <a:bgClr>
              <a:schemeClr val="bg1">
                <a:alpha val="10001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8" y="2473325"/>
            <a:ext cx="8459787" cy="966788"/>
          </a:xfrm>
        </p:spPr>
        <p:txBody>
          <a:bodyPr/>
          <a:lstStyle/>
          <a:p>
            <a:pPr eaLnBrk="1" hangingPunct="1"/>
            <a:r>
              <a:rPr lang="en-US" altLang="ja-JP" smtClean="0"/>
              <a:t>Finding Probabilistic Nearest Neighbors for Query Objects with Imprecise Locations</a:t>
            </a:r>
            <a:br>
              <a:rPr lang="en-US" altLang="ja-JP" smtClean="0"/>
            </a:br>
            <a:endParaRPr lang="ja-JP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3933825"/>
            <a:ext cx="7048500" cy="695325"/>
          </a:xfrm>
        </p:spPr>
        <p:txBody>
          <a:bodyPr/>
          <a:lstStyle/>
          <a:p>
            <a:pPr eaLnBrk="1" hangingPunct="1"/>
            <a:r>
              <a:rPr lang="en-US" altLang="ja-JP" smtClean="0"/>
              <a:t>Yuichi Iijima and </a:t>
            </a:r>
            <a:r>
              <a:rPr lang="en-US" altLang="ja-JP" u="sng" smtClean="0"/>
              <a:t>Yoshiharu Ishikawa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Nagoya University,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Related Work</a:t>
            </a:r>
            <a:endParaRPr lang="ja-JP" altLang="en-US" smtClean="0"/>
          </a:p>
        </p:txBody>
      </p:sp>
      <p:sp>
        <p:nvSpPr>
          <p:cNvPr id="2765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Query processing methods for uncertain (location) data</a:t>
            </a:r>
          </a:p>
          <a:p>
            <a:pPr lvl="1"/>
            <a:r>
              <a:rPr lang="en-US" altLang="ja-JP" sz="2400" dirty="0" smtClean="0"/>
              <a:t>Cheng, </a:t>
            </a:r>
            <a:r>
              <a:rPr lang="en-US" altLang="ja-JP" sz="2400" dirty="0" err="1" smtClean="0"/>
              <a:t>Prabhakar</a:t>
            </a:r>
            <a:r>
              <a:rPr lang="en-US" altLang="ja-JP" sz="2400" dirty="0" smtClean="0"/>
              <a:t>, et al. (SIGMOD’03, VLDB’04, …)</a:t>
            </a:r>
          </a:p>
          <a:p>
            <a:pPr lvl="1"/>
            <a:r>
              <a:rPr lang="en-US" altLang="ja-JP" sz="2400" dirty="0" smtClean="0"/>
              <a:t>Tao et al. (VLDB’05, TODS’07)</a:t>
            </a:r>
          </a:p>
          <a:p>
            <a:pPr lvl="1"/>
            <a:r>
              <a:rPr lang="en-US" altLang="ja-JP" sz="2400" dirty="0" smtClean="0"/>
              <a:t>Consider arbitrary PDFs or uniform PDFs</a:t>
            </a:r>
          </a:p>
          <a:p>
            <a:pPr lvl="1"/>
            <a:r>
              <a:rPr lang="en-US" altLang="ja-JP" sz="2400" dirty="0" smtClean="0"/>
              <a:t>Most of the case, target objects are imprecise</a:t>
            </a:r>
          </a:p>
          <a:p>
            <a:r>
              <a:rPr lang="en-US" altLang="ja-JP" sz="2800" dirty="0" smtClean="0"/>
              <a:t>Research related to Gaussian distribution</a:t>
            </a:r>
          </a:p>
          <a:p>
            <a:pPr lvl="1"/>
            <a:r>
              <a:rPr lang="en-US" altLang="ja-JP" sz="2400" dirty="0" smtClean="0"/>
              <a:t>Gauss-tree [</a:t>
            </a:r>
            <a:r>
              <a:rPr lang="en-US" altLang="ja-JP" sz="2400" dirty="0" err="1" smtClean="0"/>
              <a:t>Böhm</a:t>
            </a:r>
            <a:r>
              <a:rPr lang="en-US" altLang="ja-JP" sz="2400" dirty="0" smtClean="0"/>
              <a:t> et al., ICDE’06]</a:t>
            </a:r>
          </a:p>
          <a:p>
            <a:pPr lvl="2"/>
            <a:r>
              <a:rPr lang="en-US" altLang="ja-JP" sz="2000" dirty="0" smtClean="0"/>
              <a:t>Target objects are based on Gaussian distributions</a:t>
            </a:r>
          </a:p>
          <a:p>
            <a:r>
              <a:rPr lang="en-US" altLang="ja-JP" sz="2800" dirty="0" smtClean="0"/>
              <a:t>Our former work</a:t>
            </a:r>
          </a:p>
          <a:p>
            <a:pPr lvl="1"/>
            <a:r>
              <a:rPr lang="en-US" altLang="ja-JP" dirty="0" smtClean="0"/>
              <a:t>Ishikawa, </a:t>
            </a:r>
            <a:r>
              <a:rPr lang="en-US" altLang="ja-JP" dirty="0" err="1" smtClean="0"/>
              <a:t>Iijima</a:t>
            </a:r>
            <a:r>
              <a:rPr lang="en-US" altLang="ja-JP" dirty="0" smtClean="0"/>
              <a:t>, Yu (ICDE’09): Probabilistic range queries</a:t>
            </a:r>
            <a:endParaRPr lang="ja-JP" altLang="en-US" dirty="0" smtClean="0"/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2D5295-E5A9-438F-8B73-3DF52DB13F86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Outline</a:t>
            </a:r>
            <a:endParaRPr lang="ja-JP" altLang="en-US" smtClean="0"/>
          </a:p>
        </p:txBody>
      </p:sp>
      <p:sp>
        <p:nvSpPr>
          <p:cNvPr id="2867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Background and Problem Formulation</a:t>
            </a:r>
          </a:p>
          <a:p>
            <a:r>
              <a:rPr lang="en-US" altLang="ja-JP" smtClean="0"/>
              <a:t>Related Work</a:t>
            </a:r>
          </a:p>
          <a:p>
            <a:r>
              <a:rPr lang="en-US" altLang="ja-JP" smtClean="0">
                <a:solidFill>
                  <a:srgbClr val="FF0000"/>
                </a:solidFill>
              </a:rPr>
              <a:t>Query Processing Strategies</a:t>
            </a:r>
          </a:p>
          <a:p>
            <a:r>
              <a:rPr lang="en-US" altLang="ja-JP" smtClean="0"/>
              <a:t>Experimental Results</a:t>
            </a:r>
          </a:p>
          <a:p>
            <a:r>
              <a:rPr lang="en-US" altLang="ja-JP" smtClean="0"/>
              <a:t>Conclusions</a:t>
            </a:r>
            <a:endParaRPr lang="ja-JP" altLang="en-US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AADAFF-5B17-4319-9882-8ECB16AE664E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Naïve Approach 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of </a:t>
            </a:r>
            <a:r>
              <a:rPr lang="en-US" altLang="ja-JP" dirty="0" err="1" smtClean="0"/>
              <a:t>Voronoi</a:t>
            </a:r>
            <a:r>
              <a:rPr lang="en-US" altLang="ja-JP" dirty="0" smtClean="0"/>
              <a:t> Diagram</a:t>
            </a:r>
          </a:p>
          <a:p>
            <a:pPr lvl="1"/>
            <a:r>
              <a:rPr lang="en-US" altLang="ja-JP" dirty="0" smtClean="0"/>
              <a:t>Well-known method for standard (non-imprecise) nearest neighbor queries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18E14-F9A1-435E-AE1A-6DB021E85139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6" name="フリーフォーム 5"/>
          <p:cNvSpPr/>
          <p:nvPr/>
        </p:nvSpPr>
        <p:spPr bwMode="auto">
          <a:xfrm>
            <a:off x="3746526" y="4277801"/>
            <a:ext cx="1809214" cy="1318581"/>
          </a:xfrm>
          <a:custGeom>
            <a:avLst/>
            <a:gdLst>
              <a:gd name="connsiteX0" fmla="*/ 571500 w 2633662"/>
              <a:gd name="connsiteY0" fmla="*/ 0 h 1924050"/>
              <a:gd name="connsiteX1" fmla="*/ 0 w 2633662"/>
              <a:gd name="connsiteY1" fmla="*/ 647700 h 1924050"/>
              <a:gd name="connsiteX2" fmla="*/ 142875 w 2633662"/>
              <a:gd name="connsiteY2" fmla="*/ 1428750 h 1924050"/>
              <a:gd name="connsiteX3" fmla="*/ 923925 w 2633662"/>
              <a:gd name="connsiteY3" fmla="*/ 1924050 h 1924050"/>
              <a:gd name="connsiteX4" fmla="*/ 2633662 w 2633662"/>
              <a:gd name="connsiteY4" fmla="*/ 857250 h 1924050"/>
              <a:gd name="connsiteX5" fmla="*/ 571500 w 2633662"/>
              <a:gd name="connsiteY5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3662" h="1924050">
                <a:moveTo>
                  <a:pt x="571500" y="0"/>
                </a:moveTo>
                <a:lnTo>
                  <a:pt x="0" y="647700"/>
                </a:lnTo>
                <a:lnTo>
                  <a:pt x="142875" y="1428750"/>
                </a:lnTo>
                <a:lnTo>
                  <a:pt x="923925" y="1924050"/>
                </a:lnTo>
                <a:lnTo>
                  <a:pt x="2633662" y="857250"/>
                </a:lnTo>
                <a:lnTo>
                  <a:pt x="57150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470829" y="3655200"/>
            <a:ext cx="74152" cy="74099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434480" y="3253857"/>
          <a:ext cx="308720" cy="340320"/>
        </p:xfrm>
        <a:graphic>
          <a:graphicData uri="http://schemas.openxmlformats.org/presentationml/2006/ole">
            <p:oleObj spid="_x0000_s87042" name="数式" r:id="rId3" imgW="126720" imgH="1396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93618" y="3389757"/>
          <a:ext cx="257781" cy="356978"/>
        </p:xfrm>
        <a:graphic>
          <a:graphicData uri="http://schemas.openxmlformats.org/presentationml/2006/ole">
            <p:oleObj spid="_x0000_s87043" name="数式" r:id="rId4" imgW="126720" imgH="177480" progId="Equation.3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219948" y="4516019"/>
          <a:ext cx="250451" cy="302957"/>
        </p:xfrm>
        <a:graphic>
          <a:graphicData uri="http://schemas.openxmlformats.org/presentationml/2006/ole">
            <p:oleObj spid="_x0000_s87044" name="数式" r:id="rId5" imgW="114120" imgH="139680" progId="Equation.3">
              <p:embed/>
            </p:oleObj>
          </a:graphicData>
        </a:graphic>
      </p:graphicFrame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616882" y="3801944"/>
            <a:ext cx="74152" cy="74097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244667" y="4879998"/>
            <a:ext cx="74152" cy="74097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931407" y="5461887"/>
          <a:ext cx="291093" cy="387197"/>
        </p:xfrm>
        <a:graphic>
          <a:graphicData uri="http://schemas.openxmlformats.org/presentationml/2006/ole">
            <p:oleObj spid="_x0000_s87045" name="数式" r:id="rId6" imgW="152280" imgH="203040" progId="Equation.3">
              <p:embed/>
            </p:oleObj>
          </a:graphicData>
        </a:graphic>
      </p:graphicFrame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982297" y="5892670"/>
            <a:ext cx="74152" cy="74099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3710410" y="5676901"/>
          <a:ext cx="281501" cy="329864"/>
        </p:xfrm>
        <a:graphic>
          <a:graphicData uri="http://schemas.openxmlformats.org/presentationml/2006/ole">
            <p:oleObj spid="_x0000_s87046" name="数式" r:id="rId7" imgW="139680" imgH="164880" progId="Equation.3">
              <p:embed/>
            </p:oleObj>
          </a:graphicData>
        </a:graphic>
      </p:graphicFrame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588928" y="5738662"/>
            <a:ext cx="74152" cy="74099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011238" y="2707770"/>
            <a:ext cx="5008562" cy="375335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9" name="直線コネクタ 18"/>
          <p:cNvCxnSpPr/>
          <p:nvPr/>
        </p:nvCxnSpPr>
        <p:spPr bwMode="auto">
          <a:xfrm rot="16200000" flipH="1">
            <a:off x="3522674" y="4941180"/>
            <a:ext cx="545830" cy="9812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 bwMode="auto">
          <a:xfrm rot="16200000" flipH="1">
            <a:off x="3270201" y="3419190"/>
            <a:ext cx="1234764" cy="49063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 bwMode="auto">
          <a:xfrm>
            <a:off x="1011238" y="4557872"/>
            <a:ext cx="1218409" cy="208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 bwMode="auto">
          <a:xfrm rot="5400000">
            <a:off x="2471899" y="3293465"/>
            <a:ext cx="1420795" cy="9322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 bwMode="auto">
          <a:xfrm flipV="1">
            <a:off x="2812275" y="5257026"/>
            <a:ext cx="1032378" cy="4415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 bwMode="auto">
          <a:xfrm>
            <a:off x="4139034" y="4277801"/>
            <a:ext cx="1424884" cy="58671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 bwMode="auto">
          <a:xfrm rot="16200000" flipV="1">
            <a:off x="2477008" y="6021598"/>
            <a:ext cx="762529" cy="10425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 bwMode="auto">
          <a:xfrm rot="5400000" flipH="1" flipV="1">
            <a:off x="3840563" y="5915295"/>
            <a:ext cx="862699" cy="2289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12"/>
          <p:cNvGraphicFramePr>
            <a:graphicFrameLocks noChangeAspect="1"/>
          </p:cNvGraphicFramePr>
          <p:nvPr/>
        </p:nvGraphicFramePr>
        <p:xfrm>
          <a:off x="3385372" y="3819271"/>
          <a:ext cx="259527" cy="313935"/>
        </p:xfrm>
        <a:graphic>
          <a:graphicData uri="http://schemas.openxmlformats.org/presentationml/2006/ole">
            <p:oleObj spid="_x0000_s87047" name="数式" r:id="rId8" imgW="114120" imgH="139680" progId="Equation.3">
              <p:embed/>
            </p:oleObj>
          </a:graphicData>
        </a:graphic>
      </p:graphicFrame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410091" y="4192774"/>
            <a:ext cx="74152" cy="74099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29" name="Object 14"/>
          <p:cNvGraphicFramePr>
            <a:graphicFrameLocks noChangeAspect="1"/>
          </p:cNvGraphicFramePr>
          <p:nvPr/>
        </p:nvGraphicFramePr>
        <p:xfrm>
          <a:off x="2965236" y="4836049"/>
          <a:ext cx="285964" cy="357193"/>
        </p:xfrm>
        <a:graphic>
          <a:graphicData uri="http://schemas.openxmlformats.org/presentationml/2006/ole">
            <p:oleObj spid="_x0000_s87048" name="数式" r:id="rId9" imgW="139680" imgH="177480" progId="Equation.3">
              <p:embed/>
            </p:oleObj>
          </a:graphicData>
        </a:graphic>
      </p:graphicFrame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250154" y="5010759"/>
            <a:ext cx="75606" cy="74097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cxnSp>
        <p:nvCxnSpPr>
          <p:cNvPr id="31" name="直線コネクタ 30"/>
          <p:cNvCxnSpPr/>
          <p:nvPr/>
        </p:nvCxnSpPr>
        <p:spPr bwMode="auto">
          <a:xfrm rot="10800000">
            <a:off x="2716193" y="4469966"/>
            <a:ext cx="1030333" cy="2473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 bwMode="auto">
          <a:xfrm>
            <a:off x="3844653" y="5257026"/>
            <a:ext cx="541742" cy="3413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 bwMode="auto">
          <a:xfrm rot="5400000">
            <a:off x="3723016" y="4301311"/>
            <a:ext cx="439527" cy="39250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 bwMode="auto">
          <a:xfrm flipV="1">
            <a:off x="4386394" y="4864519"/>
            <a:ext cx="1177523" cy="73390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 bwMode="auto">
          <a:xfrm flipV="1">
            <a:off x="5557786" y="4805233"/>
            <a:ext cx="453837" cy="5928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 bwMode="auto">
          <a:xfrm rot="5400000">
            <a:off x="3484854" y="2877449"/>
            <a:ext cx="339355" cy="122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42"/>
          <p:cNvGraphicFramePr>
            <a:graphicFrameLocks noChangeAspect="1"/>
          </p:cNvGraphicFramePr>
          <p:nvPr/>
        </p:nvGraphicFramePr>
        <p:xfrm>
          <a:off x="4823344" y="5609746"/>
          <a:ext cx="269355" cy="373006"/>
        </p:xfrm>
        <a:graphic>
          <a:graphicData uri="http://schemas.openxmlformats.org/presentationml/2006/ole">
            <p:oleObj spid="_x0000_s87049" name="数式" r:id="rId10" imgW="126720" imgH="177480" progId="Equation.3">
              <p:embed/>
            </p:oleObj>
          </a:graphicData>
        </a:graphic>
      </p:graphicFrame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4858240" y="6021979"/>
            <a:ext cx="74152" cy="74097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cxnSp>
        <p:nvCxnSpPr>
          <p:cNvPr id="39" name="直線コネクタ 38"/>
          <p:cNvCxnSpPr/>
          <p:nvPr/>
        </p:nvCxnSpPr>
        <p:spPr bwMode="auto">
          <a:xfrm rot="16200000" flipH="1">
            <a:off x="2053836" y="4938114"/>
            <a:ext cx="930161" cy="5867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 bwMode="auto">
          <a:xfrm rot="10800000" flipV="1">
            <a:off x="2225559" y="4469966"/>
            <a:ext cx="490635" cy="29642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 bwMode="auto">
          <a:xfrm>
            <a:off x="6143625" y="3965575"/>
            <a:ext cx="3000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dirty="0" err="1">
                <a:solidFill>
                  <a:srgbClr val="FF0000"/>
                </a:solidFill>
                <a:latin typeface="Arial" pitchFamily="34" charset="0"/>
              </a:rPr>
              <a:t>Voronoi</a:t>
            </a:r>
            <a:r>
              <a:rPr lang="en-US" altLang="ja-JP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Arial" pitchFamily="34" charset="0"/>
              </a:rPr>
              <a:t>region </a:t>
            </a:r>
            <a:r>
              <a:rPr lang="en-US" altLang="ja-JP" sz="2800" i="1" dirty="0" err="1" smtClean="0"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V</a:t>
            </a:r>
            <a:r>
              <a:rPr lang="en-US" altLang="ja-JP" sz="2800" i="1" baseline="-25000" dirty="0" err="1" smtClean="0"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e</a:t>
            </a:r>
            <a:endParaRPr lang="ja-JP" altLang="en-US" sz="2800" i="1" baseline="-25000" dirty="0">
              <a:uFill>
                <a:solidFill>
                  <a:srgbClr val="FF0000"/>
                </a:solidFill>
              </a:u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cxnSp>
        <p:nvCxnSpPr>
          <p:cNvPr id="42" name="直線矢印コネクタ 41"/>
          <p:cNvCxnSpPr>
            <a:stCxn id="41" idx="1"/>
          </p:cNvCxnSpPr>
          <p:nvPr/>
        </p:nvCxnSpPr>
        <p:spPr>
          <a:xfrm rot="10800000" flipV="1">
            <a:off x="4929189" y="4227184"/>
            <a:ext cx="1214436" cy="66707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Naïve Approach 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kumimoji="1" lang="en-US" altLang="ja-JP" sz="2800" i="1" baseline="-25000" dirty="0" err="1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8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2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en-US" altLang="ja-JP" sz="2800" dirty="0" smtClean="0">
                <a:latin typeface="+mj-lt"/>
                <a:cs typeface="Times New Roman" pitchFamily="18" charset="0"/>
              </a:rPr>
              <a:t>: </a:t>
            </a:r>
            <a:r>
              <a:rPr kumimoji="1" lang="en-US" altLang="ja-JP" sz="2800" dirty="0" smtClean="0">
                <a:solidFill>
                  <a:srgbClr val="0000CC"/>
                </a:solidFill>
              </a:rPr>
              <a:t>Nearest neighbor probability</a:t>
            </a:r>
          </a:p>
          <a:p>
            <a:pPr lvl="1"/>
            <a:r>
              <a:rPr lang="en-US" altLang="ja-JP" sz="2400" dirty="0" smtClean="0"/>
              <a:t>Probability that object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ja-JP" sz="2400" dirty="0" smtClean="0"/>
              <a:t> is the nearest </a:t>
            </a:r>
            <a:br>
              <a:rPr lang="en-US" altLang="ja-JP" sz="2400" dirty="0" smtClean="0"/>
            </a:br>
            <a:r>
              <a:rPr lang="en-US" altLang="ja-JP" sz="2400" dirty="0" smtClean="0"/>
              <a:t>neighbor of query object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pPr lvl="1"/>
            <a:r>
              <a:rPr kumimoji="1" lang="en-US" altLang="ja-JP" sz="2400" dirty="0" smtClean="0"/>
              <a:t>It can be computed by integrating the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probability density function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en-US" altLang="ja-JP" sz="2400" dirty="0" smtClean="0"/>
              <a:t> over </a:t>
            </a:r>
            <a:br>
              <a:rPr kumimoji="1" lang="en-US" altLang="ja-JP" sz="2400" dirty="0" smtClean="0"/>
            </a:br>
            <a:r>
              <a:rPr kumimoji="1" lang="en-US" altLang="ja-JP" sz="2400" dirty="0" err="1" smtClean="0"/>
              <a:t>Voronoi</a:t>
            </a:r>
            <a:r>
              <a:rPr kumimoji="1" lang="en-US" altLang="ja-JP" sz="2400" dirty="0" smtClean="0"/>
              <a:t> region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1"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None/>
            </a:pP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Problem</a:t>
            </a:r>
          </a:p>
          <a:p>
            <a:pPr lvl="1"/>
            <a:r>
              <a:rPr lang="en-US" altLang="ja-JP" sz="2400" dirty="0" smtClean="0"/>
              <a:t>Need to consider </a:t>
            </a:r>
            <a:r>
              <a:rPr lang="en-US" altLang="ja-JP" sz="2400" dirty="0" smtClean="0">
                <a:solidFill>
                  <a:srgbClr val="FF0000"/>
                </a:solidFill>
              </a:rPr>
              <a:t>all</a:t>
            </a:r>
            <a:r>
              <a:rPr lang="en-US" altLang="ja-JP" sz="2400" dirty="0" smtClean="0"/>
              <a:t> target</a:t>
            </a:r>
            <a:br>
              <a:rPr lang="en-US" altLang="ja-JP" sz="2400" dirty="0" smtClean="0"/>
            </a:br>
            <a:r>
              <a:rPr lang="en-US" altLang="ja-JP" sz="2400" dirty="0" smtClean="0"/>
              <a:t>objects</a:t>
            </a:r>
          </a:p>
          <a:p>
            <a:pPr lvl="1"/>
            <a:r>
              <a:rPr kumimoji="1" lang="en-US" altLang="ja-JP" sz="2400" dirty="0" smtClean="0"/>
              <a:t>Numerical integration (Monte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Carlo method) is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quite costly!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18E14-F9A1-435E-AE1A-6DB021E85139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50" name="フリーフォーム 49"/>
          <p:cNvSpPr/>
          <p:nvPr/>
        </p:nvSpPr>
        <p:spPr bwMode="auto">
          <a:xfrm>
            <a:off x="7242175" y="4892675"/>
            <a:ext cx="1404938" cy="1023938"/>
          </a:xfrm>
          <a:custGeom>
            <a:avLst/>
            <a:gdLst>
              <a:gd name="connsiteX0" fmla="*/ 571500 w 2633662"/>
              <a:gd name="connsiteY0" fmla="*/ 0 h 1924050"/>
              <a:gd name="connsiteX1" fmla="*/ 0 w 2633662"/>
              <a:gd name="connsiteY1" fmla="*/ 647700 h 1924050"/>
              <a:gd name="connsiteX2" fmla="*/ 142875 w 2633662"/>
              <a:gd name="connsiteY2" fmla="*/ 1428750 h 1924050"/>
              <a:gd name="connsiteX3" fmla="*/ 923925 w 2633662"/>
              <a:gd name="connsiteY3" fmla="*/ 1924050 h 1924050"/>
              <a:gd name="connsiteX4" fmla="*/ 2633662 w 2633662"/>
              <a:gd name="connsiteY4" fmla="*/ 857250 h 1924050"/>
              <a:gd name="connsiteX5" fmla="*/ 571500 w 2633662"/>
              <a:gd name="connsiteY5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3662" h="1924050">
                <a:moveTo>
                  <a:pt x="571500" y="0"/>
                </a:moveTo>
                <a:lnTo>
                  <a:pt x="0" y="647700"/>
                </a:lnTo>
                <a:lnTo>
                  <a:pt x="142875" y="1428750"/>
                </a:lnTo>
                <a:lnTo>
                  <a:pt x="923925" y="1924050"/>
                </a:lnTo>
                <a:lnTo>
                  <a:pt x="2633662" y="857250"/>
                </a:lnTo>
                <a:lnTo>
                  <a:pt x="57150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6234100" y="4406033"/>
            <a:ext cx="57583" cy="57541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61" name="Object 5"/>
          <p:cNvGraphicFramePr>
            <a:graphicFrameLocks noChangeAspect="1"/>
          </p:cNvGraphicFramePr>
          <p:nvPr/>
        </p:nvGraphicFramePr>
        <p:xfrm>
          <a:off x="6205872" y="4045767"/>
          <a:ext cx="283827" cy="312879"/>
        </p:xfrm>
        <a:graphic>
          <a:graphicData uri="http://schemas.openxmlformats.org/presentationml/2006/ole">
            <p:oleObj spid="_x0000_s88076" name="数式" r:id="rId3" imgW="126720" imgH="139680" progId="Equation.3">
              <p:embed/>
            </p:oleObj>
          </a:graphicData>
        </a:graphic>
      </p:graphicFrame>
      <p:graphicFrame>
        <p:nvGraphicFramePr>
          <p:cNvPr id="62" name="Object 9"/>
          <p:cNvGraphicFramePr>
            <a:graphicFrameLocks noChangeAspect="1"/>
          </p:cNvGraphicFramePr>
          <p:nvPr/>
        </p:nvGraphicFramePr>
        <p:xfrm>
          <a:off x="7882555" y="4154805"/>
          <a:ext cx="232745" cy="322308"/>
        </p:xfrm>
        <a:graphic>
          <a:graphicData uri="http://schemas.openxmlformats.org/presentationml/2006/ole">
            <p:oleObj spid="_x0000_s88077" name="数式" r:id="rId4" imgW="126720" imgH="177480" progId="Equation.3">
              <p:embed/>
            </p:oleObj>
          </a:graphicData>
        </a:graphic>
      </p:graphicFrame>
      <p:graphicFrame>
        <p:nvGraphicFramePr>
          <p:cNvPr id="63" name="Object 7"/>
          <p:cNvGraphicFramePr>
            <a:graphicFrameLocks noChangeAspect="1"/>
          </p:cNvGraphicFramePr>
          <p:nvPr/>
        </p:nvGraphicFramePr>
        <p:xfrm>
          <a:off x="7592381" y="5029200"/>
          <a:ext cx="218119" cy="318662"/>
        </p:xfrm>
        <a:graphic>
          <a:graphicData uri="http://schemas.openxmlformats.org/presentationml/2006/ole">
            <p:oleObj spid="_x0000_s88078" name="数式" r:id="rId5" imgW="114120" imgH="139680" progId="Equation.3">
              <p:embed/>
            </p:oleObj>
          </a:graphicData>
        </a:graphic>
      </p:graphicFrame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7900620" y="4519987"/>
            <a:ext cx="57583" cy="57540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5" name="AutoShape 5"/>
          <p:cNvSpPr>
            <a:spLocks noChangeArrowheads="1"/>
          </p:cNvSpPr>
          <p:nvPr/>
        </p:nvSpPr>
        <p:spPr bwMode="auto">
          <a:xfrm>
            <a:off x="7611576" y="5357147"/>
            <a:ext cx="57583" cy="57540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66" name="Object 6"/>
          <p:cNvGraphicFramePr>
            <a:graphicFrameLocks noChangeAspect="1"/>
          </p:cNvGraphicFramePr>
          <p:nvPr/>
        </p:nvGraphicFramePr>
        <p:xfrm>
          <a:off x="6018973" y="6086110"/>
          <a:ext cx="246130" cy="327389"/>
        </p:xfrm>
        <a:graphic>
          <a:graphicData uri="http://schemas.openxmlformats.org/presentationml/2006/ole">
            <p:oleObj spid="_x0000_s88079" name="数式" r:id="rId6" imgW="152280" imgH="203040" progId="Equation.3">
              <p:embed/>
            </p:oleObj>
          </a:graphicData>
        </a:graphic>
      </p:graphicFrame>
      <p:sp>
        <p:nvSpPr>
          <p:cNvPr id="67" name="AutoShape 5"/>
          <p:cNvSpPr>
            <a:spLocks noChangeArrowheads="1"/>
          </p:cNvSpPr>
          <p:nvPr/>
        </p:nvSpPr>
        <p:spPr bwMode="auto">
          <a:xfrm>
            <a:off x="5854730" y="6143535"/>
            <a:ext cx="57583" cy="57541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68" name="Object 10"/>
          <p:cNvGraphicFramePr>
            <a:graphicFrameLocks noChangeAspect="1"/>
          </p:cNvGraphicFramePr>
          <p:nvPr/>
        </p:nvGraphicFramePr>
        <p:xfrm>
          <a:off x="7233588" y="5930900"/>
          <a:ext cx="284811" cy="308680"/>
        </p:xfrm>
        <a:graphic>
          <a:graphicData uri="http://schemas.openxmlformats.org/presentationml/2006/ole">
            <p:oleObj spid="_x0000_s88080" name="数式" r:id="rId7" imgW="139680" imgH="164880" progId="Equation.3">
              <p:embed/>
            </p:oleObj>
          </a:graphicData>
        </a:graphic>
      </p:graphicFrame>
      <p:sp>
        <p:nvSpPr>
          <p:cNvPr id="69" name="AutoShape 5"/>
          <p:cNvSpPr>
            <a:spLocks noChangeArrowheads="1"/>
          </p:cNvSpPr>
          <p:nvPr/>
        </p:nvSpPr>
        <p:spPr bwMode="auto">
          <a:xfrm>
            <a:off x="7102361" y="6023940"/>
            <a:ext cx="57583" cy="57541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70" name="正方形/長方形 69"/>
          <p:cNvSpPr/>
          <p:nvPr/>
        </p:nvSpPr>
        <p:spPr bwMode="auto">
          <a:xfrm>
            <a:off x="5100653" y="3670308"/>
            <a:ext cx="3889405" cy="2914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71" name="直線コネクタ 70"/>
          <p:cNvCxnSpPr/>
          <p:nvPr/>
        </p:nvCxnSpPr>
        <p:spPr bwMode="auto">
          <a:xfrm rot="16200000" flipH="1">
            <a:off x="7050913" y="5404658"/>
            <a:ext cx="423863" cy="762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 bwMode="auto">
          <a:xfrm rot="16200000" flipH="1">
            <a:off x="6854855" y="4222759"/>
            <a:ext cx="958853" cy="38100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 bwMode="auto">
          <a:xfrm>
            <a:off x="5100653" y="5107001"/>
            <a:ext cx="946157" cy="161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 bwMode="auto">
          <a:xfrm rot="5400000">
            <a:off x="6234933" y="4125127"/>
            <a:ext cx="1103316" cy="7239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 bwMode="auto">
          <a:xfrm flipV="1">
            <a:off x="6499251" y="5649928"/>
            <a:ext cx="801695" cy="3429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 bwMode="auto">
          <a:xfrm>
            <a:off x="7529547" y="4889512"/>
            <a:ext cx="1106495" cy="455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 bwMode="auto">
          <a:xfrm rot="16200000" flipV="1">
            <a:off x="6238900" y="6243654"/>
            <a:ext cx="592140" cy="809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 bwMode="auto">
          <a:xfrm rot="5400000" flipH="1" flipV="1">
            <a:off x="7297770" y="6161105"/>
            <a:ext cx="669927" cy="17780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12"/>
          <p:cNvGraphicFramePr>
            <a:graphicFrameLocks noChangeAspect="1"/>
          </p:cNvGraphicFramePr>
          <p:nvPr/>
        </p:nvGraphicFramePr>
        <p:xfrm>
          <a:off x="6944290" y="4521200"/>
          <a:ext cx="256610" cy="306827"/>
        </p:xfrm>
        <a:graphic>
          <a:graphicData uri="http://schemas.openxmlformats.org/presentationml/2006/ole">
            <p:oleObj spid="_x0000_s88081" name="数式" r:id="rId8" imgW="114120" imgH="139680" progId="Equation.3">
              <p:embed/>
            </p:oleObj>
          </a:graphicData>
        </a:graphic>
      </p:graphicFrame>
      <p:sp>
        <p:nvSpPr>
          <p:cNvPr id="80" name="AutoShape 5"/>
          <p:cNvSpPr>
            <a:spLocks noChangeArrowheads="1"/>
          </p:cNvSpPr>
          <p:nvPr/>
        </p:nvSpPr>
        <p:spPr bwMode="auto">
          <a:xfrm>
            <a:off x="6963485" y="4823484"/>
            <a:ext cx="57583" cy="57541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1" name="Object 14"/>
          <p:cNvGraphicFramePr>
            <a:graphicFrameLocks noChangeAspect="1"/>
          </p:cNvGraphicFramePr>
          <p:nvPr/>
        </p:nvGraphicFramePr>
        <p:xfrm>
          <a:off x="6589514" y="5167254"/>
          <a:ext cx="293886" cy="367086"/>
        </p:xfrm>
        <a:graphic>
          <a:graphicData uri="http://schemas.openxmlformats.org/presentationml/2006/ole">
            <p:oleObj spid="_x0000_s88082" name="数式" r:id="rId9" imgW="139680" imgH="177480" progId="Equation.3">
              <p:embed/>
            </p:oleObj>
          </a:graphicData>
        </a:graphic>
      </p:graphicFrame>
      <p:sp>
        <p:nvSpPr>
          <p:cNvPr id="82" name="AutoShape 5"/>
          <p:cNvSpPr>
            <a:spLocks noChangeArrowheads="1"/>
          </p:cNvSpPr>
          <p:nvPr/>
        </p:nvSpPr>
        <p:spPr bwMode="auto">
          <a:xfrm>
            <a:off x="6839286" y="5458689"/>
            <a:ext cx="58712" cy="57540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cxnSp>
        <p:nvCxnSpPr>
          <p:cNvPr id="83" name="直線コネクタ 82"/>
          <p:cNvCxnSpPr/>
          <p:nvPr/>
        </p:nvCxnSpPr>
        <p:spPr bwMode="auto">
          <a:xfrm rot="10800000">
            <a:off x="6424638" y="5038737"/>
            <a:ext cx="800106" cy="1920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 bwMode="auto">
          <a:xfrm>
            <a:off x="7300945" y="5649928"/>
            <a:ext cx="420690" cy="2651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 bwMode="auto">
          <a:xfrm rot="5400000">
            <a:off x="7206488" y="4907768"/>
            <a:ext cx="341315" cy="30480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 bwMode="auto">
          <a:xfrm flipV="1">
            <a:off x="7721635" y="5345126"/>
            <a:ext cx="914407" cy="5699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 bwMode="auto">
          <a:xfrm flipV="1">
            <a:off x="8631280" y="5299088"/>
            <a:ext cx="352428" cy="460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 bwMode="auto">
          <a:xfrm rot="5400000">
            <a:off x="7021543" y="3802072"/>
            <a:ext cx="263526" cy="9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Object 42"/>
          <p:cNvGraphicFramePr>
            <a:graphicFrameLocks noChangeAspect="1"/>
          </p:cNvGraphicFramePr>
          <p:nvPr/>
        </p:nvGraphicFramePr>
        <p:xfrm>
          <a:off x="8060949" y="5892002"/>
          <a:ext cx="232151" cy="321485"/>
        </p:xfrm>
        <a:graphic>
          <a:graphicData uri="http://schemas.openxmlformats.org/presentationml/2006/ole">
            <p:oleObj spid="_x0000_s88083" name="数式" r:id="rId10" imgW="126720" imgH="177480" progId="Equation.3">
              <p:embed/>
            </p:oleObj>
          </a:graphicData>
        </a:graphic>
      </p:graphicFrame>
      <p:sp>
        <p:nvSpPr>
          <p:cNvPr id="90" name="AutoShape 5"/>
          <p:cNvSpPr>
            <a:spLocks noChangeArrowheads="1"/>
          </p:cNvSpPr>
          <p:nvPr/>
        </p:nvSpPr>
        <p:spPr bwMode="auto">
          <a:xfrm>
            <a:off x="8088047" y="6243949"/>
            <a:ext cx="57583" cy="57540"/>
          </a:xfrm>
          <a:prstGeom prst="flowChartConnector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cxnSp>
        <p:nvCxnSpPr>
          <p:cNvPr id="91" name="直線コネクタ 90"/>
          <p:cNvCxnSpPr/>
          <p:nvPr/>
        </p:nvCxnSpPr>
        <p:spPr bwMode="auto">
          <a:xfrm rot="16200000" flipH="1">
            <a:off x="5910285" y="5402276"/>
            <a:ext cx="722314" cy="4556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 bwMode="auto">
          <a:xfrm rot="10800000" flipV="1">
            <a:off x="6043636" y="5038737"/>
            <a:ext cx="381003" cy="2301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6217425" y="5276007"/>
            <a:ext cx="72000" cy="72001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55" name="Object 2"/>
          <p:cNvGraphicFramePr>
            <a:graphicFrameLocks noChangeAspect="1"/>
          </p:cNvGraphicFramePr>
          <p:nvPr/>
        </p:nvGraphicFramePr>
        <p:xfrm>
          <a:off x="6311940" y="4972214"/>
          <a:ext cx="326614" cy="420945"/>
        </p:xfrm>
        <a:graphic>
          <a:graphicData uri="http://schemas.openxmlformats.org/presentationml/2006/ole">
            <p:oleObj spid="_x0000_s88084" name="数式" r:id="rId11" imgW="126720" imgH="164880" progId="Equation.3">
              <p:embed/>
            </p:oleObj>
          </a:graphicData>
        </a:graphic>
      </p:graphicFrame>
      <p:sp>
        <p:nvSpPr>
          <p:cNvPr id="56" name="Oval 7"/>
          <p:cNvSpPr>
            <a:spLocks noChangeArrowheads="1"/>
          </p:cNvSpPr>
          <p:nvPr/>
        </p:nvSpPr>
        <p:spPr bwMode="auto">
          <a:xfrm rot="9000000">
            <a:off x="5363046" y="4954026"/>
            <a:ext cx="1800226" cy="71861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eaVert" wrap="none" anchor="ctr"/>
          <a:lstStyle/>
          <a:p>
            <a:endParaRPr lang="ja-JP" altLang="ja-JP"/>
          </a:p>
        </p:txBody>
      </p:sp>
      <p:sp>
        <p:nvSpPr>
          <p:cNvPr id="57" name="Oval 7"/>
          <p:cNvSpPr>
            <a:spLocks noChangeAspect="1" noChangeArrowheads="1"/>
          </p:cNvSpPr>
          <p:nvPr/>
        </p:nvSpPr>
        <p:spPr bwMode="auto">
          <a:xfrm rot="9000000">
            <a:off x="4903788" y="4767277"/>
            <a:ext cx="2700337" cy="1077915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eaVert" wrap="none" anchor="ctr"/>
          <a:lstStyle/>
          <a:p>
            <a:endParaRPr lang="ja-JP" altLang="ja-JP"/>
          </a:p>
        </p:txBody>
      </p:sp>
      <p:sp>
        <p:nvSpPr>
          <p:cNvPr id="58" name="Oval 7"/>
          <p:cNvSpPr>
            <a:spLocks noChangeAspect="1" noChangeArrowheads="1"/>
          </p:cNvSpPr>
          <p:nvPr/>
        </p:nvSpPr>
        <p:spPr bwMode="auto">
          <a:xfrm rot="9000000">
            <a:off x="5747960" y="5107272"/>
            <a:ext cx="1014893" cy="40512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eaVert" wrap="none" anchor="ctr"/>
          <a:lstStyle/>
          <a:p>
            <a:endParaRPr lang="ja-JP" altLang="ja-JP"/>
          </a:p>
        </p:txBody>
      </p:sp>
      <p:sp>
        <p:nvSpPr>
          <p:cNvPr id="59" name="正方形/長方形 27"/>
          <p:cNvSpPr>
            <a:spLocks noChangeArrowheads="1"/>
          </p:cNvSpPr>
          <p:nvPr/>
        </p:nvSpPr>
        <p:spPr bwMode="auto">
          <a:xfrm>
            <a:off x="5249151" y="4487887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4" name="正方形/長方形 53"/>
          <p:cNvSpPr>
            <a:spLocks noChangeArrowheads="1"/>
          </p:cNvSpPr>
          <p:nvPr/>
        </p:nvSpPr>
        <p:spPr bwMode="auto">
          <a:xfrm>
            <a:off x="7775574" y="5168900"/>
            <a:ext cx="542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i="1" dirty="0" err="1"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V</a:t>
            </a:r>
            <a:r>
              <a:rPr lang="en-US" altLang="ja-JP" sz="2400" i="1" baseline="-25000" dirty="0" err="1"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e</a:t>
            </a:r>
            <a:endParaRPr lang="ja-JP" altLang="en-US" sz="2400" dirty="0">
              <a:ea typeface="メイリオ" pitchFamily="50" charset="-128"/>
              <a:cs typeface="Times New Roman" pitchFamily="18" charset="0"/>
            </a:endParaRPr>
          </a:p>
        </p:txBody>
      </p:sp>
      <p:graphicFrame>
        <p:nvGraphicFramePr>
          <p:cNvPr id="88085" name="Object 19"/>
          <p:cNvGraphicFramePr>
            <a:graphicFrameLocks noChangeAspect="1"/>
          </p:cNvGraphicFramePr>
          <p:nvPr/>
        </p:nvGraphicFramePr>
        <p:xfrm>
          <a:off x="1062038" y="3638550"/>
          <a:ext cx="3784600" cy="809625"/>
        </p:xfrm>
        <a:graphic>
          <a:graphicData uri="http://schemas.openxmlformats.org/presentationml/2006/ole">
            <p:oleObj spid="_x0000_s88085" name="数式" r:id="rId12" imgW="1485720" imgH="317160" progId="Equation.3">
              <p:embed/>
            </p:oleObj>
          </a:graphicData>
        </a:graphic>
      </p:graphicFrame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75275" y="1403349"/>
            <a:ext cx="3168725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7612063" y="1355725"/>
            <a:ext cx="696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000" i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直線矢印コネクタ 97"/>
          <p:cNvCxnSpPr>
            <a:stCxn id="97" idx="2"/>
          </p:cNvCxnSpPr>
          <p:nvPr/>
        </p:nvCxnSpPr>
        <p:spPr>
          <a:xfrm rot="5400000">
            <a:off x="7664656" y="1888980"/>
            <a:ext cx="428565" cy="162275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Approach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Outline of processing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CC"/>
                </a:solidFill>
              </a:rPr>
              <a:t>Filtering</a:t>
            </a:r>
          </a:p>
          <a:p>
            <a:pPr lvl="2"/>
            <a:r>
              <a:rPr lang="en-US" altLang="ja-JP" dirty="0" smtClean="0"/>
              <a:t>Prune non-candidate objects whose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altLang="ja-JP" dirty="0" smtClean="0"/>
              <a:t> are obviously smaller than the threshold </a:t>
            </a:r>
            <a:r>
              <a:rPr lang="en-US" altLang="ja-JP" i="1" dirty="0" smtClean="0">
                <a:sym typeface="Symbol"/>
              </a:rPr>
              <a:t></a:t>
            </a:r>
            <a:endParaRPr lang="en-US" altLang="ja-JP" i="1" dirty="0" smtClean="0"/>
          </a:p>
          <a:p>
            <a:pPr lvl="2"/>
            <a:r>
              <a:rPr lang="en-US" altLang="ja-JP" dirty="0" smtClean="0"/>
              <a:t>Low-cost filtering conditions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CC"/>
                </a:solidFill>
              </a:rPr>
              <a:t>Numerical integration </a:t>
            </a:r>
            <a:r>
              <a:rPr lang="en-US" altLang="ja-JP" dirty="0" smtClean="0"/>
              <a:t>for the remaining candidate objects</a:t>
            </a:r>
          </a:p>
          <a:p>
            <a:r>
              <a:rPr lang="en-US" altLang="ja-JP" dirty="0" smtClean="0"/>
              <a:t>Two strategies</a:t>
            </a:r>
          </a:p>
          <a:p>
            <a:pPr lvl="1"/>
            <a:r>
              <a:rPr lang="en-US" altLang="ja-JP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US" altLang="ja-JP" dirty="0" smtClean="0">
                <a:solidFill>
                  <a:srgbClr val="FF0000"/>
                </a:solidFill>
              </a:rPr>
              <a:t>-region-based Approach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SES-based Approach</a:t>
            </a:r>
          </a:p>
          <a:p>
            <a:pPr lvl="2"/>
            <a:r>
              <a:rPr lang="en-US" altLang="ja-JP" dirty="0" smtClean="0"/>
              <a:t>SES: Smallest Enclosing Sphere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18E14-F9A1-435E-AE1A-6DB021E85139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-26988"/>
            <a:ext cx="8597900" cy="836613"/>
          </a:xfrm>
        </p:spPr>
        <p:txBody>
          <a:bodyPr/>
          <a:lstStyle/>
          <a:p>
            <a:r>
              <a:rPr kumimoji="1" lang="en-US" altLang="ja-JP" dirty="0" smtClean="0"/>
              <a:t>Strategy 1: </a:t>
            </a:r>
            <a:r>
              <a:rPr kumimoji="1" lang="en-US" altLang="ja-JP" i="1" dirty="0" smtClean="0">
                <a:sym typeface="Symbol"/>
              </a:rPr>
              <a:t></a:t>
            </a:r>
            <a:r>
              <a:rPr kumimoji="1" lang="en-US" altLang="ja-JP" dirty="0" smtClean="0"/>
              <a:t>-Region-Based Approach 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-region</a:t>
            </a:r>
          </a:p>
          <a:p>
            <a:pPr lvl="1"/>
            <a:r>
              <a:rPr lang="en-US" altLang="ja-JP" sz="2400" dirty="0" smtClean="0"/>
              <a:t>Similar concepts are often used in query processing for uncertain spatial databases</a:t>
            </a:r>
          </a:p>
          <a:p>
            <a:pPr lvl="1"/>
            <a:r>
              <a:rPr kumimoji="1" lang="en-US" altLang="ja-JP" sz="2400" dirty="0" smtClean="0"/>
              <a:t>Definition: Ellipsoidal region for which the result of the integration becomes 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1 – 2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 </a:t>
            </a:r>
            <a:r>
              <a:rPr kumimoji="1" lang="en-US" altLang="ja-JP" sz="2400" dirty="0" smtClean="0">
                <a:latin typeface="+mj-lt"/>
                <a:cs typeface="Times New Roman" pitchFamily="18" charset="0"/>
                <a:sym typeface="Symbol"/>
              </a:rPr>
              <a:t>:</a:t>
            </a:r>
            <a:r>
              <a:rPr lang="en-US" altLang="ja-JP" sz="2400" dirty="0" smtClean="0">
                <a:cs typeface="Times New Roman" pitchFamily="18" charset="0"/>
                <a:sym typeface="Symbol"/>
              </a:rPr>
              <a:t/>
            </a:r>
            <a:br>
              <a:rPr lang="en-US" altLang="ja-JP" sz="2400" dirty="0" smtClean="0">
                <a:cs typeface="Times New Roman" pitchFamily="18" charset="0"/>
                <a:sym typeface="Symbol"/>
              </a:rPr>
            </a:br>
            <a:r>
              <a:rPr lang="en-US" altLang="ja-JP" sz="2400" dirty="0" smtClean="0">
                <a:cs typeface="Times New Roman" pitchFamily="18" charset="0"/>
                <a:sym typeface="Symbol"/>
              </a:rPr>
              <a:t/>
            </a:r>
            <a:br>
              <a:rPr lang="en-US" altLang="ja-JP" sz="2400" dirty="0" smtClean="0">
                <a:cs typeface="Times New Roman" pitchFamily="18" charset="0"/>
                <a:sym typeface="Symbol"/>
              </a:rPr>
            </a:br>
            <a:r>
              <a:rPr lang="en-US" altLang="ja-JP" sz="2400" dirty="0" smtClean="0">
                <a:cs typeface="Times New Roman" pitchFamily="18" charset="0"/>
                <a:sym typeface="Symbol"/>
              </a:rPr>
              <a:t/>
            </a:r>
            <a:br>
              <a:rPr lang="en-US" altLang="ja-JP" sz="2400" dirty="0" smtClean="0">
                <a:cs typeface="Times New Roman" pitchFamily="18" charset="0"/>
                <a:sym typeface="Symbol"/>
              </a:rPr>
            </a:br>
            <a:r>
              <a:rPr lang="en-US" altLang="ja-JP" sz="2400" dirty="0" smtClean="0">
                <a:cs typeface="Times New Roman" pitchFamily="18" charset="0"/>
                <a:sym typeface="Symbol"/>
              </a:rPr>
              <a:t/>
            </a:r>
            <a:br>
              <a:rPr lang="en-US" altLang="ja-JP" sz="2400" dirty="0" smtClean="0">
                <a:cs typeface="Times New Roman" pitchFamily="18" charset="0"/>
                <a:sym typeface="Symbol"/>
              </a:rPr>
            </a:br>
            <a:r>
              <a:rPr lang="en-US" altLang="ja-JP" sz="2400" dirty="0" smtClean="0">
                <a:cs typeface="Times New Roman" pitchFamily="18" charset="0"/>
                <a:sym typeface="Symbol"/>
              </a:rPr>
              <a:t>The ellipsoidal region</a:t>
            </a:r>
            <a:br>
              <a:rPr lang="en-US" altLang="ja-JP" sz="2400" dirty="0" smtClean="0">
                <a:cs typeface="Times New Roman" pitchFamily="18" charset="0"/>
                <a:sym typeface="Symbol"/>
              </a:rPr>
            </a:br>
            <a:r>
              <a:rPr lang="en-US" altLang="ja-JP" sz="2400" dirty="0" smtClean="0">
                <a:cs typeface="Times New Roman" pitchFamily="18" charset="0"/>
                <a:sym typeface="Symbol"/>
              </a:rPr>
              <a:t/>
            </a:r>
            <a:br>
              <a:rPr lang="en-US" altLang="ja-JP" sz="2400" dirty="0" smtClean="0">
                <a:cs typeface="Times New Roman" pitchFamily="18" charset="0"/>
                <a:sym typeface="Symbol"/>
              </a:rPr>
            </a:br>
            <a:r>
              <a:rPr lang="en-US" altLang="ja-JP" sz="2400" dirty="0" smtClean="0">
                <a:cs typeface="Times New Roman" pitchFamily="18" charset="0"/>
                <a:sym typeface="Symbol"/>
              </a:rPr>
              <a:t/>
            </a:r>
            <a:br>
              <a:rPr lang="en-US" altLang="ja-JP" sz="2400" dirty="0" smtClean="0">
                <a:cs typeface="Times New Roman" pitchFamily="18" charset="0"/>
                <a:sym typeface="Symbol"/>
              </a:rPr>
            </a:br>
            <a:r>
              <a:rPr lang="en-US" altLang="ja-JP" sz="2400" dirty="0" smtClean="0">
                <a:cs typeface="Times New Roman" pitchFamily="18" charset="0"/>
                <a:sym typeface="Symbol"/>
              </a:rPr>
              <a:t>is the </a:t>
            </a:r>
            <a:r>
              <a:rPr lang="en-US" altLang="ja-JP" sz="2400" i="1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</a:t>
            </a:r>
            <a:r>
              <a:rPr lang="en-US" altLang="ja-JP" sz="2400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-region</a:t>
            </a:r>
          </a:p>
          <a:p>
            <a:r>
              <a:rPr lang="en-US" altLang="ja-JP" sz="2800" dirty="0" smtClean="0">
                <a:latin typeface="+mj-lt"/>
                <a:cs typeface="Times New Roman" pitchFamily="18" charset="0"/>
                <a:sym typeface="Symbol"/>
              </a:rPr>
              <a:t>Example: </a:t>
            </a:r>
            <a:r>
              <a:rPr lang="en-US" altLang="ja-JP" sz="2800" i="1" dirty="0" smtClean="0">
                <a:latin typeface="+mj-lt"/>
                <a:cs typeface="Times New Roman" pitchFamily="18" charset="0"/>
                <a:sym typeface="Symbol"/>
              </a:rPr>
              <a:t></a:t>
            </a:r>
            <a:r>
              <a:rPr lang="en-US" altLang="ja-JP" sz="2800" dirty="0" smtClean="0">
                <a:latin typeface="+mj-lt"/>
                <a:cs typeface="Times New Roman" pitchFamily="18" charset="0"/>
                <a:sym typeface="Symbol"/>
              </a:rPr>
              <a:t> is specified as 1%,</a:t>
            </a:r>
            <a:br>
              <a:rPr lang="en-US" altLang="ja-JP" sz="2800" dirty="0" smtClean="0">
                <a:latin typeface="+mj-lt"/>
                <a:cs typeface="Times New Roman" pitchFamily="18" charset="0"/>
                <a:sym typeface="Symbol"/>
              </a:rPr>
            </a:br>
            <a:r>
              <a:rPr lang="en-US" altLang="ja-JP" sz="2800" dirty="0" smtClean="0">
                <a:latin typeface="+mj-lt"/>
                <a:cs typeface="Times New Roman" pitchFamily="18" charset="0"/>
                <a:sym typeface="Symbol"/>
              </a:rPr>
              <a:t>we consider 98% </a:t>
            </a:r>
            <a:r>
              <a:rPr lang="en-US" altLang="ja-JP" sz="2800" i="1" dirty="0" smtClean="0">
                <a:cs typeface="Times New Roman" pitchFamily="18" charset="0"/>
                <a:sym typeface="Symbol"/>
              </a:rPr>
              <a:t> </a:t>
            </a:r>
            <a:r>
              <a:rPr lang="en-US" altLang="ja-JP" sz="2800" dirty="0" smtClean="0">
                <a:latin typeface="+mj-lt"/>
                <a:cs typeface="Times New Roman" pitchFamily="18" charset="0"/>
                <a:sym typeface="Symbol"/>
              </a:rPr>
              <a:t>-region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18E14-F9A1-435E-AE1A-6DB021E85139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1473200" y="3202010"/>
          <a:ext cx="5918200" cy="972727"/>
        </p:xfrm>
        <a:graphic>
          <a:graphicData uri="http://schemas.openxmlformats.org/presentationml/2006/ole">
            <p:oleObj spid="_x0000_s89090" name="数式" r:id="rId3" imgW="1930320" imgH="317160" progId="Equation.3">
              <p:embed/>
            </p:oleObj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1498599" y="4602667"/>
          <a:ext cx="3911601" cy="714046"/>
        </p:xfrm>
        <a:graphic>
          <a:graphicData uri="http://schemas.openxmlformats.org/presentationml/2006/ole">
            <p:oleObj spid="_x0000_s89091" name="数式" r:id="rId4" imgW="1015920" imgH="228600" progId="Equation.3">
              <p:embed/>
            </p:oleObj>
          </a:graphicData>
        </a:graphic>
      </p:graphicFrame>
      <p:sp>
        <p:nvSpPr>
          <p:cNvPr id="9" name="Oval 9"/>
          <p:cNvSpPr>
            <a:spLocks noChangeArrowheads="1"/>
          </p:cNvSpPr>
          <p:nvPr/>
        </p:nvSpPr>
        <p:spPr bwMode="auto">
          <a:xfrm rot="19659992">
            <a:off x="5929313" y="4989513"/>
            <a:ext cx="2687143" cy="1074491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35859" y="5358020"/>
            <a:ext cx="274278" cy="37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>
                <a:latin typeface="Times New Roman" pitchFamily="18" charset="0"/>
              </a:rPr>
              <a:t>q</a:t>
            </a:r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7454115" y="5768098"/>
            <a:ext cx="207928" cy="4848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7593013" y="6045200"/>
            <a:ext cx="117316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i="1" dirty="0">
                <a:latin typeface="Times New Roman" pitchFamily="18" charset="0"/>
                <a:sym typeface="Symbol" pitchFamily="18" charset="2"/>
              </a:rPr>
              <a:t> </a:t>
            </a:r>
            <a:r>
              <a:rPr lang="en-US" altLang="ja-JP" sz="2400" dirty="0">
                <a:latin typeface="+mj-lt"/>
                <a:sym typeface="Symbol" pitchFamily="18" charset="2"/>
              </a:rPr>
              <a:t>-region</a:t>
            </a:r>
            <a:r>
              <a:rPr lang="en-US" altLang="ja-JP" dirty="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3" name="Oval 45"/>
          <p:cNvSpPr>
            <a:spLocks noChangeArrowheads="1"/>
          </p:cNvSpPr>
          <p:nvPr/>
        </p:nvSpPr>
        <p:spPr bwMode="auto">
          <a:xfrm>
            <a:off x="7248949" y="5476977"/>
            <a:ext cx="72451" cy="7240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-26988"/>
            <a:ext cx="8597900" cy="836613"/>
          </a:xfrm>
        </p:spPr>
        <p:txBody>
          <a:bodyPr/>
          <a:lstStyle/>
          <a:p>
            <a:r>
              <a:rPr kumimoji="1" lang="en-US" altLang="ja-JP" dirty="0" smtClean="0"/>
              <a:t>Strategy 1: </a:t>
            </a:r>
            <a:r>
              <a:rPr kumimoji="1" lang="en-US" altLang="ja-JP" i="1" dirty="0" smtClean="0">
                <a:sym typeface="Symbol"/>
              </a:rPr>
              <a:t></a:t>
            </a:r>
            <a:r>
              <a:rPr kumimoji="1" lang="en-US" altLang="ja-JP" dirty="0" smtClean="0"/>
              <a:t>-Region-Based Approach 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0824" y="1052513"/>
            <a:ext cx="8893175" cy="5472112"/>
          </a:xfrm>
        </p:spPr>
        <p:txBody>
          <a:bodyPr/>
          <a:lstStyle/>
          <a:p>
            <a:r>
              <a:rPr kumimoji="1" lang="en-US" altLang="ja-JP" dirty="0" smtClean="0">
                <a:sym typeface="Symbol"/>
              </a:rPr>
              <a:t>Query Processing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i="1" dirty="0" smtClean="0">
                <a:solidFill>
                  <a:srgbClr val="0000CC"/>
                </a:solidFill>
                <a:sym typeface="Symbol"/>
              </a:rPr>
              <a:t></a:t>
            </a:r>
            <a:r>
              <a:rPr lang="en-US" altLang="ja-JP" dirty="0" smtClean="0">
                <a:solidFill>
                  <a:srgbClr val="0000CC"/>
                </a:solidFill>
              </a:rPr>
              <a:t>-region </a:t>
            </a:r>
            <a:r>
              <a:rPr lang="en-US" altLang="ja-JP" dirty="0" smtClean="0"/>
              <a:t>for the query is computed at first</a:t>
            </a:r>
          </a:p>
          <a:p>
            <a:pPr lvl="2"/>
            <a:r>
              <a:rPr lang="en-US" altLang="ja-JP" i="1" dirty="0" smtClean="0">
                <a:sym typeface="Symbol"/>
              </a:rPr>
              <a:t></a:t>
            </a:r>
            <a:r>
              <a:rPr lang="en-US" altLang="ja-JP" dirty="0" smtClean="0"/>
              <a:t>-region can be derived using </a:t>
            </a:r>
            <a:r>
              <a:rPr lang="en-US" altLang="ja-JP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i="1" baseline="-25000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US" altLang="ja-JP" dirty="0" smtClean="0">
                <a:solidFill>
                  <a:srgbClr val="FF0000"/>
                </a:solidFill>
              </a:rPr>
              <a:t>-table</a:t>
            </a:r>
            <a:r>
              <a:rPr lang="en-US" altLang="ja-JP" dirty="0" smtClean="0"/>
              <a:t>:</a:t>
            </a:r>
          </a:p>
          <a:p>
            <a:pPr lvl="3"/>
            <a:r>
              <a:rPr lang="en-US" altLang="ja-JP" dirty="0" smtClean="0">
                <a:latin typeface="+mj-lt"/>
                <a:cs typeface="Times New Roman" pitchFamily="18" charset="0"/>
              </a:rPr>
              <a:t>It </a:t>
            </a:r>
            <a:r>
              <a:rPr lang="en-US" altLang="ja-JP" dirty="0" smtClean="0"/>
              <a:t>is constructed for the</a:t>
            </a:r>
            <a:r>
              <a:rPr lang="en-US" altLang="ja-JP" dirty="0" smtClean="0">
                <a:solidFill>
                  <a:srgbClr val="0000CC"/>
                </a:solidFill>
              </a:rPr>
              <a:t> normal Gaussian (</a:t>
            </a:r>
            <a:r>
              <a:rPr lang="en-US" altLang="ja-JP" b="1" dirty="0" smtClean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altLang="ja-JP" dirty="0" smtClean="0">
                <a:solidFill>
                  <a:srgbClr val="0000CC"/>
                </a:solidFill>
              </a:rPr>
              <a:t> = </a:t>
            </a:r>
            <a:r>
              <a:rPr lang="en-US" altLang="ja-JP" b="1" dirty="0" smtClean="0">
                <a:solidFill>
                  <a:srgbClr val="0000CC"/>
                </a:solidFill>
                <a:latin typeface="Times New Roman" pitchFamily="18" charset="0"/>
              </a:rPr>
              <a:t>I, </a:t>
            </a:r>
            <a:r>
              <a:rPr lang="en-US" altLang="ja-JP" b="1" i="1" dirty="0" smtClean="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ja-JP" b="1" dirty="0" smtClean="0">
                <a:solidFill>
                  <a:srgbClr val="0000CC"/>
                </a:solidFill>
                <a:latin typeface="Times New Roman" pitchFamily="18" charset="0"/>
              </a:rPr>
              <a:t> = 0</a:t>
            </a:r>
            <a:r>
              <a:rPr lang="en-US" altLang="ja-JP" dirty="0" smtClean="0">
                <a:solidFill>
                  <a:srgbClr val="0000CC"/>
                </a:solidFill>
              </a:rPr>
              <a:t>)</a:t>
            </a:r>
            <a:r>
              <a:rPr lang="en-US" altLang="ja-JP" dirty="0" smtClean="0"/>
              <a:t>: Given </a:t>
            </a:r>
            <a:r>
              <a:rPr lang="en-US" altLang="ja-JP" i="1" dirty="0" smtClean="0">
                <a:sym typeface="Symbol"/>
              </a:rPr>
              <a:t></a:t>
            </a:r>
            <a:r>
              <a:rPr lang="en-US" altLang="ja-JP" dirty="0" smtClean="0"/>
              <a:t>, it returns appropriate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i="1" baseline="-25000" dirty="0" smtClean="0">
                <a:sym typeface="Symbol"/>
              </a:rPr>
              <a:t>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Final </a:t>
            </a:r>
            <a:r>
              <a:rPr lang="en-US" altLang="ja-JP" i="1" dirty="0" smtClean="0">
                <a:sym typeface="Symbol"/>
              </a:rPr>
              <a:t></a:t>
            </a:r>
            <a:r>
              <a:rPr lang="en-US" altLang="ja-JP" dirty="0" smtClean="0"/>
              <a:t>-region can be obtained by transformation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>
                <a:latin typeface="+mj-lt"/>
                <a:cs typeface="Times New Roman" pitchFamily="18" charset="0"/>
              </a:rPr>
              <a:t>Derive the </a:t>
            </a:r>
            <a:r>
              <a:rPr lang="en-US" altLang="ja-JP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bounding box </a:t>
            </a:r>
            <a:r>
              <a:rPr lang="en-US" altLang="ja-JP" dirty="0" smtClean="0">
                <a:latin typeface="+mj-lt"/>
                <a:cs typeface="Times New Roman" pitchFamily="18" charset="0"/>
              </a:rPr>
              <a:t>of</a:t>
            </a:r>
            <a:br>
              <a:rPr lang="en-US" altLang="ja-JP" dirty="0" smtClean="0">
                <a:latin typeface="+mj-lt"/>
                <a:cs typeface="Times New Roman" pitchFamily="18" charset="0"/>
              </a:rPr>
            </a:br>
            <a:r>
              <a:rPr lang="en-US" altLang="ja-JP" i="1" dirty="0" smtClean="0">
                <a:sym typeface="Symbol"/>
              </a:rPr>
              <a:t></a:t>
            </a:r>
            <a:r>
              <a:rPr lang="en-US" altLang="ja-JP" dirty="0" smtClean="0"/>
              <a:t>-region</a:t>
            </a:r>
            <a:r>
              <a:rPr lang="en-US" altLang="ja-JP" dirty="0" smtClean="0">
                <a:solidFill>
                  <a:srgbClr val="0000CC"/>
                </a:solidFill>
              </a:rPr>
              <a:t> </a:t>
            </a:r>
            <a:endParaRPr kumimoji="1" lang="en-US" altLang="ja-JP" dirty="0" smtClean="0">
              <a:latin typeface="+mj-lt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>
                <a:latin typeface="+mj-lt"/>
                <a:cs typeface="Times New Roman" pitchFamily="18" charset="0"/>
              </a:rPr>
              <a:t>Objects whose </a:t>
            </a:r>
            <a:r>
              <a:rPr lang="en-US" altLang="ja-JP" dirty="0" err="1" smtClean="0">
                <a:latin typeface="+mj-lt"/>
                <a:cs typeface="Times New Roman" pitchFamily="18" charset="0"/>
              </a:rPr>
              <a:t>Voronoi</a:t>
            </a:r>
            <a:r>
              <a:rPr lang="en-US" altLang="ja-JP" dirty="0" smtClean="0">
                <a:latin typeface="+mj-lt"/>
                <a:cs typeface="Times New Roman" pitchFamily="18" charset="0"/>
              </a:rPr>
              <a:t> </a:t>
            </a:r>
            <a:br>
              <a:rPr lang="en-US" altLang="ja-JP" dirty="0" smtClean="0">
                <a:latin typeface="+mj-lt"/>
                <a:cs typeface="Times New Roman" pitchFamily="18" charset="0"/>
              </a:rPr>
            </a:br>
            <a:r>
              <a:rPr lang="en-US" altLang="ja-JP" dirty="0" smtClean="0">
                <a:latin typeface="+mj-lt"/>
                <a:cs typeface="Times New Roman" pitchFamily="18" charset="0"/>
              </a:rPr>
              <a:t>regions overlaps with the </a:t>
            </a:r>
            <a:br>
              <a:rPr lang="en-US" altLang="ja-JP" dirty="0" smtClean="0">
                <a:latin typeface="+mj-lt"/>
                <a:cs typeface="Times New Roman" pitchFamily="18" charset="0"/>
              </a:rPr>
            </a:br>
            <a:r>
              <a:rPr lang="en-US" altLang="ja-JP" dirty="0" smtClean="0">
                <a:latin typeface="+mj-lt"/>
                <a:cs typeface="Times New Roman" pitchFamily="18" charset="0"/>
              </a:rPr>
              <a:t>box are the </a:t>
            </a:r>
            <a:r>
              <a:rPr lang="en-US" altLang="ja-JP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candidates</a:t>
            </a:r>
          </a:p>
          <a:p>
            <a:pPr marL="1168400" lvl="2" indent="-311150"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kumimoji="1" lang="en-US" altLang="ja-JP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kumimoji="1" lang="en-US" altLang="ja-JP" dirty="0" smtClean="0">
                <a:latin typeface="+mj-lt"/>
                <a:cs typeface="Times New Roman" pitchFamily="18" charset="0"/>
              </a:rPr>
              <a:t>,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+mj-lt"/>
                <a:cs typeface="Times New Roman" pitchFamily="18" charset="0"/>
              </a:rPr>
              <a:t>in this example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18E14-F9A1-435E-AE1A-6DB021E85139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grpSp>
        <p:nvGrpSpPr>
          <p:cNvPr id="14" name="グループ化 55"/>
          <p:cNvGrpSpPr>
            <a:grpSpLocks noChangeAspect="1"/>
          </p:cNvGrpSpPr>
          <p:nvPr/>
        </p:nvGrpSpPr>
        <p:grpSpPr bwMode="auto">
          <a:xfrm>
            <a:off x="5754688" y="3843338"/>
            <a:ext cx="3240087" cy="2427287"/>
            <a:chOff x="4322791" y="3071813"/>
            <a:chExt cx="4321175" cy="3238500"/>
          </a:xfrm>
        </p:grpSpPr>
        <p:sp>
          <p:nvSpPr>
            <p:cNvPr id="15" name="フリーフォーム 14"/>
            <p:cNvSpPr>
              <a:spLocks noChangeAspect="1"/>
            </p:cNvSpPr>
            <p:nvPr/>
          </p:nvSpPr>
          <p:spPr bwMode="auto">
            <a:xfrm>
              <a:off x="6694039" y="4446428"/>
              <a:ext cx="1530724" cy="1114095"/>
            </a:xfrm>
            <a:custGeom>
              <a:avLst/>
              <a:gdLst>
                <a:gd name="connsiteX0" fmla="*/ 571500 w 2633662"/>
                <a:gd name="connsiteY0" fmla="*/ 0 h 1924050"/>
                <a:gd name="connsiteX1" fmla="*/ 0 w 2633662"/>
                <a:gd name="connsiteY1" fmla="*/ 647700 h 1924050"/>
                <a:gd name="connsiteX2" fmla="*/ 142875 w 2633662"/>
                <a:gd name="connsiteY2" fmla="*/ 1428750 h 1924050"/>
                <a:gd name="connsiteX3" fmla="*/ 923925 w 2633662"/>
                <a:gd name="connsiteY3" fmla="*/ 1924050 h 1924050"/>
                <a:gd name="connsiteX4" fmla="*/ 2633662 w 2633662"/>
                <a:gd name="connsiteY4" fmla="*/ 857250 h 1924050"/>
                <a:gd name="connsiteX5" fmla="*/ 571500 w 2633662"/>
                <a:gd name="connsiteY5" fmla="*/ 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3662" h="1924050">
                  <a:moveTo>
                    <a:pt x="571500" y="0"/>
                  </a:moveTo>
                  <a:lnTo>
                    <a:pt x="0" y="647700"/>
                  </a:lnTo>
                  <a:lnTo>
                    <a:pt x="142875" y="1428750"/>
                  </a:lnTo>
                  <a:lnTo>
                    <a:pt x="923925" y="1924050"/>
                  </a:lnTo>
                  <a:lnTo>
                    <a:pt x="2633662" y="857250"/>
                  </a:lnTo>
                  <a:lnTo>
                    <a:pt x="57150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grpSp>
          <p:nvGrpSpPr>
            <p:cNvPr id="16" name="グループ化 45"/>
            <p:cNvGrpSpPr>
              <a:grpSpLocks/>
            </p:cNvGrpSpPr>
            <p:nvPr/>
          </p:nvGrpSpPr>
          <p:grpSpPr bwMode="auto">
            <a:xfrm>
              <a:off x="4322791" y="3071813"/>
              <a:ext cx="4321175" cy="3238500"/>
              <a:chOff x="2411999" y="1809000"/>
              <a:chExt cx="4319999" cy="3240002"/>
            </a:xfrm>
          </p:grpSpPr>
          <p:grpSp>
            <p:nvGrpSpPr>
              <p:cNvPr id="17" name="グループ化 44"/>
              <p:cNvGrpSpPr>
                <a:grpSpLocks/>
              </p:cNvGrpSpPr>
              <p:nvPr/>
            </p:nvGrpSpPr>
            <p:grpSpPr bwMode="auto">
              <a:xfrm>
                <a:off x="2630491" y="3047154"/>
                <a:ext cx="2105023" cy="1224000"/>
                <a:chOff x="2650811" y="436880"/>
                <a:chExt cx="2105023" cy="1224000"/>
              </a:xfrm>
            </p:grpSpPr>
            <p:sp>
              <p:nvSpPr>
                <p:cNvPr id="52" name="Oval 13"/>
                <p:cNvSpPr>
                  <a:spLocks noChangeArrowheads="1"/>
                </p:cNvSpPr>
                <p:nvPr/>
              </p:nvSpPr>
              <p:spPr bwMode="auto">
                <a:xfrm rot="-1800000">
                  <a:off x="2650811" y="696891"/>
                  <a:ext cx="2105023" cy="701675"/>
                </a:xfrm>
                <a:prstGeom prst="ellipse">
                  <a:avLst/>
                </a:prstGeom>
                <a:solidFill>
                  <a:srgbClr val="CCECFF">
                    <a:alpha val="70195"/>
                  </a:srgb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" name="Rectangle 2"/>
                <p:cNvSpPr>
                  <a:spLocks noChangeArrowheads="1"/>
                </p:cNvSpPr>
                <p:nvPr/>
              </p:nvSpPr>
              <p:spPr bwMode="auto">
                <a:xfrm>
                  <a:off x="2769476" y="436880"/>
                  <a:ext cx="1871819" cy="122400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" name="AutoShape 11"/>
                <p:cNvSpPr>
                  <a:spLocks noChangeArrowheads="1"/>
                </p:cNvSpPr>
                <p:nvPr/>
              </p:nvSpPr>
              <p:spPr bwMode="auto">
                <a:xfrm>
                  <a:off x="3682684" y="1019868"/>
                  <a:ext cx="46435" cy="46434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aphicFrame>
              <p:nvGraphicFramePr>
                <p:cNvPr id="55" name="Object 2"/>
                <p:cNvGraphicFramePr>
                  <a:graphicFrameLocks noChangeAspect="1"/>
                </p:cNvGraphicFramePr>
                <p:nvPr/>
              </p:nvGraphicFramePr>
              <p:xfrm>
                <a:off x="3704902" y="765156"/>
                <a:ext cx="338156" cy="438352"/>
              </p:xfrm>
              <a:graphic>
                <a:graphicData uri="http://schemas.openxmlformats.org/presentationml/2006/ole">
                  <p:oleObj spid="_x0000_s90116" name="数式" r:id="rId3" imgW="126720" imgH="164880" progId="Equation.3">
                    <p:embed/>
                  </p:oleObj>
                </a:graphicData>
              </a:graphic>
            </p:graphicFrame>
          </p:grpSp>
          <p:grpSp>
            <p:nvGrpSpPr>
              <p:cNvPr id="18" name="グループ化 54"/>
              <p:cNvGrpSpPr>
                <a:grpSpLocks/>
              </p:cNvGrpSpPr>
              <p:nvPr/>
            </p:nvGrpSpPr>
            <p:grpSpPr bwMode="auto">
              <a:xfrm>
                <a:off x="2411999" y="1809000"/>
                <a:ext cx="4319999" cy="3240002"/>
                <a:chOff x="2411999" y="1809000"/>
                <a:chExt cx="4319999" cy="3240002"/>
              </a:xfrm>
            </p:grpSpPr>
            <p:sp>
              <p:nvSpPr>
                <p:cNvPr id="19" name="AutoShape 5"/>
                <p:cNvSpPr>
                  <a:spLocks noChangeArrowheads="1"/>
                </p:cNvSpPr>
                <p:nvPr/>
              </p:nvSpPr>
              <p:spPr bwMode="auto">
                <a:xfrm>
                  <a:off x="3670931" y="2626848"/>
                  <a:ext cx="63958" cy="63964"/>
                </a:xfrm>
                <a:prstGeom prst="flowChartConnector">
                  <a:avLst/>
                </a:prstGeom>
                <a:solidFill>
                  <a:srgbClr val="00B050"/>
                </a:solidFill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graphicFrame>
              <p:nvGraphicFramePr>
                <p:cNvPr id="21" name="Object 9"/>
                <p:cNvGraphicFramePr>
                  <a:graphicFrameLocks noChangeAspect="1"/>
                </p:cNvGraphicFramePr>
                <p:nvPr/>
              </p:nvGraphicFramePr>
              <p:xfrm>
                <a:off x="5501886" y="2250667"/>
                <a:ext cx="328436" cy="455196"/>
              </p:xfrm>
              <a:graphic>
                <a:graphicData uri="http://schemas.openxmlformats.org/presentationml/2006/ole">
                  <p:oleObj spid="_x0000_s90118" name="数式" r:id="rId4" imgW="12672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22" name="Object 7"/>
                <p:cNvGraphicFramePr>
                  <a:graphicFrameLocks noChangeAspect="1"/>
                </p:cNvGraphicFramePr>
                <p:nvPr/>
              </p:nvGraphicFramePr>
              <p:xfrm>
                <a:off x="5192286" y="3328347"/>
                <a:ext cx="265513" cy="375179"/>
              </p:xfrm>
              <a:graphic>
                <a:graphicData uri="http://schemas.openxmlformats.org/presentationml/2006/ole">
                  <p:oleObj spid="_x0000_s90119" name="数式" r:id="rId5" imgW="114120" imgH="139680" progId="Equation.3">
                    <p:embed/>
                  </p:oleObj>
                </a:graphicData>
              </a:graphic>
            </p:graphicFrame>
            <p:sp>
              <p:nvSpPr>
                <p:cNvPr id="23" name="AutoShape 5"/>
                <p:cNvSpPr>
                  <a:spLocks noChangeArrowheads="1"/>
                </p:cNvSpPr>
                <p:nvPr/>
              </p:nvSpPr>
              <p:spPr bwMode="auto">
                <a:xfrm>
                  <a:off x="5521951" y="2753522"/>
                  <a:ext cx="63958" cy="63963"/>
                </a:xfrm>
                <a:prstGeom prst="flowChartConnector">
                  <a:avLst/>
                </a:prstGeom>
                <a:solidFill>
                  <a:srgbClr val="000000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24" name="AutoShape 5"/>
                <p:cNvSpPr>
                  <a:spLocks noChangeArrowheads="1"/>
                </p:cNvSpPr>
                <p:nvPr/>
              </p:nvSpPr>
              <p:spPr bwMode="auto">
                <a:xfrm>
                  <a:off x="5200907" y="3684128"/>
                  <a:ext cx="63958" cy="63963"/>
                </a:xfrm>
                <a:prstGeom prst="flowChartConnector">
                  <a:avLst/>
                </a:prstGeom>
                <a:solidFill>
                  <a:srgbClr val="000000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26" name="AutoShape 5"/>
                <p:cNvSpPr>
                  <a:spLocks noChangeArrowheads="1"/>
                </p:cNvSpPr>
                <p:nvPr/>
              </p:nvSpPr>
              <p:spPr bwMode="auto">
                <a:xfrm>
                  <a:off x="3249561" y="4558295"/>
                  <a:ext cx="63958" cy="63964"/>
                </a:xfrm>
                <a:prstGeom prst="flowChartConnector">
                  <a:avLst/>
                </a:prstGeom>
                <a:solidFill>
                  <a:srgbClr val="00B050"/>
                </a:solidFill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28" name="AutoShape 5"/>
                <p:cNvSpPr>
                  <a:spLocks noChangeArrowheads="1"/>
                </p:cNvSpPr>
                <p:nvPr/>
              </p:nvSpPr>
              <p:spPr bwMode="auto">
                <a:xfrm>
                  <a:off x="4635317" y="4425351"/>
                  <a:ext cx="63958" cy="63964"/>
                </a:xfrm>
                <a:prstGeom prst="flowChartConnector">
                  <a:avLst/>
                </a:prstGeom>
                <a:solidFill>
                  <a:srgbClr val="00B050"/>
                </a:solidFill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 bwMode="auto">
                <a:xfrm>
                  <a:off x="2411999" y="1809000"/>
                  <a:ext cx="4319999" cy="324000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/>
                </a:p>
              </p:txBody>
            </p:sp>
            <p:cxnSp>
              <p:nvCxnSpPr>
                <p:cNvPr id="30" name="直線コネクタ 29"/>
                <p:cNvCxnSpPr/>
                <p:nvPr/>
              </p:nvCxnSpPr>
              <p:spPr bwMode="auto">
                <a:xfrm rot="16200000" flipH="1">
                  <a:off x="4578077" y="3736309"/>
                  <a:ext cx="472544" cy="8466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 bwMode="auto">
                <a:xfrm rot="16200000" flipH="1">
                  <a:off x="4360787" y="2421644"/>
                  <a:ext cx="1065873" cy="4254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 bwMode="auto">
                <a:xfrm>
                  <a:off x="2411999" y="3404632"/>
                  <a:ext cx="1051954" cy="18011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 bwMode="auto">
                <a:xfrm rot="5400000">
                  <a:off x="3671738" y="2316968"/>
                  <a:ext cx="1224802" cy="80219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 bwMode="auto">
                <a:xfrm flipV="1">
                  <a:off x="3965590" y="4008557"/>
                  <a:ext cx="891092" cy="38142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 bwMode="auto">
                <a:xfrm>
                  <a:off x="5110675" y="3165182"/>
                  <a:ext cx="1227633" cy="50433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 bwMode="auto">
                <a:xfrm rot="16200000" flipV="1">
                  <a:off x="3675238" y="4669746"/>
                  <a:ext cx="659019" cy="9101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 bwMode="auto">
                <a:xfrm rot="5400000" flipH="1" flipV="1">
                  <a:off x="4850964" y="4577629"/>
                  <a:ext cx="745900" cy="19684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utoShape 5"/>
                <p:cNvSpPr>
                  <a:spLocks noChangeArrowheads="1"/>
                </p:cNvSpPr>
                <p:nvPr/>
              </p:nvSpPr>
              <p:spPr bwMode="auto">
                <a:xfrm>
                  <a:off x="4481066" y="3090897"/>
                  <a:ext cx="63958" cy="63964"/>
                </a:xfrm>
                <a:prstGeom prst="flowChartConnector">
                  <a:avLst/>
                </a:prstGeom>
                <a:solidFill>
                  <a:srgbClr val="00B050"/>
                </a:solidFill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" name="AutoShape 5"/>
                <p:cNvSpPr>
                  <a:spLocks noChangeArrowheads="1"/>
                </p:cNvSpPr>
                <p:nvPr/>
              </p:nvSpPr>
              <p:spPr bwMode="auto">
                <a:xfrm>
                  <a:off x="4343117" y="3797005"/>
                  <a:ext cx="65212" cy="63963"/>
                </a:xfrm>
                <a:prstGeom prst="flowChartConnector">
                  <a:avLst/>
                </a:prstGeom>
                <a:solidFill>
                  <a:srgbClr val="00B050"/>
                </a:solidFill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cxnSp>
              <p:nvCxnSpPr>
                <p:cNvPr id="42" name="直線コネクタ 41"/>
                <p:cNvCxnSpPr/>
                <p:nvPr/>
              </p:nvCxnSpPr>
              <p:spPr bwMode="auto">
                <a:xfrm rot="10800000">
                  <a:off x="3883040" y="3330466"/>
                  <a:ext cx="888976" cy="21190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 bwMode="auto">
                <a:xfrm>
                  <a:off x="4856682" y="4008557"/>
                  <a:ext cx="465654" cy="29454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 bwMode="auto">
                <a:xfrm rot="5400000">
                  <a:off x="4752751" y="3184448"/>
                  <a:ext cx="377188" cy="33865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 bwMode="auto">
                <a:xfrm flipV="1">
                  <a:off x="5322336" y="3669512"/>
                  <a:ext cx="1015972" cy="63359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 bwMode="auto">
                <a:xfrm flipV="1">
                  <a:off x="6331959" y="3620773"/>
                  <a:ext cx="393689" cy="487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 bwMode="auto">
                <a:xfrm rot="5400000">
                  <a:off x="4544315" y="1954160"/>
                  <a:ext cx="294545" cy="127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8" name="Object 42"/>
                <p:cNvGraphicFramePr>
                  <a:graphicFrameLocks noChangeAspect="1"/>
                </p:cNvGraphicFramePr>
                <p:nvPr/>
              </p:nvGraphicFramePr>
              <p:xfrm>
                <a:off x="5700029" y="4179723"/>
                <a:ext cx="329255" cy="456332"/>
              </p:xfrm>
              <a:graphic>
                <a:graphicData uri="http://schemas.openxmlformats.org/presentationml/2006/ole">
                  <p:oleObj spid="_x0000_s90124" name="数式" r:id="rId6" imgW="126720" imgH="177480" progId="Equation.3">
                    <p:embed/>
                  </p:oleObj>
                </a:graphicData>
              </a:graphic>
            </p:graphicFrame>
            <p:sp>
              <p:nvSpPr>
                <p:cNvPr id="49" name="AutoShape 5"/>
                <p:cNvSpPr>
                  <a:spLocks noChangeArrowheads="1"/>
                </p:cNvSpPr>
                <p:nvPr/>
              </p:nvSpPr>
              <p:spPr bwMode="auto">
                <a:xfrm>
                  <a:off x="5730128" y="4669918"/>
                  <a:ext cx="63958" cy="63963"/>
                </a:xfrm>
                <a:prstGeom prst="flowChartConnector">
                  <a:avLst/>
                </a:prstGeom>
                <a:solidFill>
                  <a:srgbClr val="000000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cxnSp>
              <p:nvCxnSpPr>
                <p:cNvPr id="50" name="直線コネクタ 49"/>
                <p:cNvCxnSpPr/>
                <p:nvPr/>
              </p:nvCxnSpPr>
              <p:spPr bwMode="auto">
                <a:xfrm rot="16200000" flipH="1">
                  <a:off x="3310039" y="3734431"/>
                  <a:ext cx="805233" cy="50587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/>
                <p:cNvCxnSpPr/>
                <p:nvPr/>
              </p:nvCxnSpPr>
              <p:spPr bwMode="auto">
                <a:xfrm rot="10800000" flipV="1">
                  <a:off x="3459720" y="3330466"/>
                  <a:ext cx="423322" cy="25428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テキスト ボックス 55"/>
          <p:cNvSpPr txBox="1"/>
          <p:nvPr/>
        </p:nvSpPr>
        <p:spPr bwMode="auto">
          <a:xfrm>
            <a:off x="7053263" y="6213475"/>
            <a:ext cx="1476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i="1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sz="2400" dirty="0">
                <a:solidFill>
                  <a:srgbClr val="0000CC"/>
                </a:solidFill>
              </a:rPr>
              <a:t>-region</a:t>
            </a:r>
            <a:endParaRPr lang="ja-JP" altLang="en-US" sz="2400" i="1" baseline="-25000" dirty="0">
              <a:solidFill>
                <a:srgbClr val="0000CC"/>
              </a:solidFill>
              <a:uFill>
                <a:solidFill>
                  <a:srgbClr val="FF0000"/>
                </a:solidFill>
              </a:u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cxnSp>
        <p:nvCxnSpPr>
          <p:cNvPr id="57" name="直線矢印コネクタ 56"/>
          <p:cNvCxnSpPr>
            <a:endCxn id="52" idx="4"/>
          </p:cNvCxnSpPr>
          <p:nvPr/>
        </p:nvCxnSpPr>
        <p:spPr>
          <a:xfrm rot="16200000" flipV="1">
            <a:off x="6770074" y="5525473"/>
            <a:ext cx="843037" cy="704417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6696075" y="4086225"/>
            <a:ext cx="3129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1" lang="ja-JP" altLang="en-US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296150" y="4410075"/>
            <a:ext cx="29848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1" lang="ja-JP" altLang="en-US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124575" y="5724525"/>
            <a:ext cx="25519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1" lang="ja-JP" altLang="en-US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915150" y="5267325"/>
            <a:ext cx="3129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kumimoji="1" lang="ja-JP" altLang="en-US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448550" y="5638800"/>
            <a:ext cx="3129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kumimoji="1" lang="ja-JP" altLang="en-US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300" y="-26988"/>
            <a:ext cx="8585200" cy="836613"/>
          </a:xfrm>
        </p:spPr>
        <p:txBody>
          <a:bodyPr/>
          <a:lstStyle/>
          <a:p>
            <a:r>
              <a:rPr kumimoji="1" lang="en-US" altLang="ja-JP" dirty="0" smtClean="0"/>
              <a:t>Strategy 1: </a:t>
            </a:r>
            <a:r>
              <a:rPr kumimoji="1" lang="en-US" altLang="ja-JP" i="1" dirty="0" smtClean="0">
                <a:sym typeface="Symbol"/>
              </a:rPr>
              <a:t></a:t>
            </a:r>
            <a:r>
              <a:rPr kumimoji="1" lang="en-US" altLang="ja-JP" dirty="0" smtClean="0"/>
              <a:t>-Region-Based Approach (3)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sz="2400" dirty="0" smtClean="0">
                <a:solidFill>
                  <a:srgbClr val="0000CC"/>
                </a:solidFill>
                <a:sym typeface="Symbol"/>
              </a:rPr>
              <a:t>Derivation details</a:t>
            </a:r>
          </a:p>
          <a:p>
            <a:r>
              <a:rPr lang="en-US" altLang="ja-JP" sz="2400" dirty="0" smtClean="0">
                <a:sym typeface="Symbol"/>
              </a:rPr>
              <a:t>First, we consider the normal Gaussian</a:t>
            </a:r>
          </a:p>
          <a:p>
            <a:pPr lvl="1"/>
            <a:r>
              <a:rPr lang="en-US" altLang="ja-JP" sz="2000" dirty="0" smtClean="0">
                <a:sym typeface="Symbol"/>
              </a:rPr>
              <a:t>Using </a:t>
            </a:r>
            <a:r>
              <a:rPr lang="en-US" altLang="ja-JP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000" i="1" baseline="-25000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US" altLang="ja-JP" sz="2000" dirty="0" smtClean="0">
                <a:solidFill>
                  <a:srgbClr val="FF0000"/>
                </a:solidFill>
                <a:sym typeface="Symbol"/>
              </a:rPr>
              <a:t>-table</a:t>
            </a:r>
            <a:r>
              <a:rPr lang="en-US" altLang="ja-JP" sz="2000" dirty="0" smtClean="0">
                <a:sym typeface="Symbol"/>
              </a:rPr>
              <a:t>, we can get the appropriate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000" i="1" baseline="-25000" dirty="0" smtClean="0">
                <a:sym typeface="Symbol"/>
              </a:rPr>
              <a:t></a:t>
            </a:r>
            <a:r>
              <a:rPr lang="en-US" altLang="ja-JP" sz="2000" dirty="0" smtClean="0">
                <a:sym typeface="Symbol"/>
              </a:rPr>
              <a:t> for given </a:t>
            </a:r>
            <a:r>
              <a:rPr lang="en-US" altLang="ja-JP" sz="2000" i="1" dirty="0" smtClean="0">
                <a:sym typeface="Symbol"/>
              </a:rPr>
              <a:t></a:t>
            </a:r>
          </a:p>
          <a:p>
            <a:r>
              <a:rPr kumimoji="1" lang="en-US" altLang="ja-JP" sz="2400" dirty="0" smtClean="0"/>
              <a:t>Second, a spherical </a:t>
            </a:r>
            <a:r>
              <a:rPr kumimoji="1" lang="en-US" altLang="ja-JP" sz="2400" i="1" dirty="0" smtClean="0">
                <a:sym typeface="Symbol"/>
              </a:rPr>
              <a:t></a:t>
            </a:r>
            <a:r>
              <a:rPr kumimoji="1" lang="en-US" altLang="ja-JP" sz="2400" dirty="0" smtClean="0"/>
              <a:t>-region is derived based on transformation </a:t>
            </a:r>
          </a:p>
          <a:p>
            <a:pPr lvl="1"/>
            <a:r>
              <a:rPr lang="en-US" altLang="ja-JP" sz="2000" dirty="0" smtClean="0"/>
              <a:t>T</a:t>
            </a:r>
            <a:r>
              <a:rPr kumimoji="1" lang="en-US" altLang="ja-JP" sz="2000" dirty="0" smtClean="0"/>
              <a:t>ransformation is performed by analyzing </a:t>
            </a:r>
            <a:r>
              <a:rPr kumimoji="1" lang="en-US" altLang="ja-JP" sz="2000" b="1" dirty="0" smtClean="0">
                <a:sym typeface="Symbol"/>
              </a:rPr>
              <a:t></a:t>
            </a:r>
            <a:endParaRPr kumimoji="1" lang="en-US" altLang="ja-JP" sz="2000" b="1" dirty="0" smtClean="0"/>
          </a:p>
        </p:txBody>
      </p:sp>
      <p:sp>
        <p:nvSpPr>
          <p:cNvPr id="58" name="コンテンツ プレースホルダ 5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 smtClean="0"/>
              <a:t>Third, the bonding box is calculated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where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l-GR" altLang="ja-JP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Σ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ja-JP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ja-JP" dirty="0" smtClean="0">
                <a:sym typeface="Symbol" pitchFamily="18" charset="2"/>
              </a:rPr>
              <a:t>is the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ja-JP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altLang="ja-JP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altLang="ja-JP" dirty="0" smtClean="0">
                <a:sym typeface="Symbol" pitchFamily="18" charset="2"/>
              </a:rPr>
              <a:t>entry of </a:t>
            </a:r>
            <a:r>
              <a:rPr lang="el-GR" altLang="ja-JP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Σ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18E14-F9A1-435E-AE1A-6DB021E85139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 rot="19659992">
            <a:off x="293748" y="4965399"/>
            <a:ext cx="1644058" cy="157504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701017" y="5584018"/>
            <a:ext cx="363775" cy="4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>
                <a:latin typeface="Times New Roman" pitchFamily="18" charset="0"/>
              </a:rPr>
              <a:t>q</a:t>
            </a:r>
          </a:p>
        </p:txBody>
      </p:sp>
      <p:sp>
        <p:nvSpPr>
          <p:cNvPr id="66" name="Oval 45"/>
          <p:cNvSpPr>
            <a:spLocks noChangeArrowheads="1"/>
          </p:cNvSpPr>
          <p:nvPr/>
        </p:nvSpPr>
        <p:spPr bwMode="auto">
          <a:xfrm>
            <a:off x="1116270" y="5741970"/>
            <a:ext cx="96092" cy="9614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68" name="直線矢印コネクタ 67"/>
          <p:cNvCxnSpPr>
            <a:stCxn id="66" idx="7"/>
            <a:endCxn id="59" idx="6"/>
          </p:cNvCxnSpPr>
          <p:nvPr/>
        </p:nvCxnSpPr>
        <p:spPr>
          <a:xfrm rot="5400000" flipH="1" flipV="1">
            <a:off x="1282928" y="5228628"/>
            <a:ext cx="442785" cy="6120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1181608" y="514933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400" i="1" baseline="-25000" dirty="0" smtClean="0">
                <a:sym typeface="Symbol"/>
              </a:rPr>
              <a:t></a:t>
            </a:r>
            <a:endParaRPr lang="ja-JP" altLang="en-US" sz="2400" dirty="0"/>
          </a:p>
        </p:txBody>
      </p:sp>
      <p:sp>
        <p:nvSpPr>
          <p:cNvPr id="72" name="右矢印 71"/>
          <p:cNvSpPr/>
          <p:nvPr/>
        </p:nvSpPr>
        <p:spPr>
          <a:xfrm>
            <a:off x="2070100" y="5626100"/>
            <a:ext cx="444500" cy="215900"/>
          </a:xfrm>
          <a:prstGeom prst="rightArrow">
            <a:avLst/>
          </a:prstGeom>
          <a:solidFill>
            <a:srgbClr val="008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 rot="19800000">
            <a:off x="2479482" y="5298212"/>
            <a:ext cx="1975213" cy="915157"/>
          </a:xfrm>
          <a:prstGeom prst="ellipse">
            <a:avLst/>
          </a:prstGeom>
          <a:solidFill>
            <a:srgbClr val="99CCFF">
              <a:alpha val="70195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2974317" y="5533218"/>
            <a:ext cx="363775" cy="4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>
                <a:latin typeface="Times New Roman" pitchFamily="18" charset="0"/>
              </a:rPr>
              <a:t>q</a:t>
            </a:r>
          </a:p>
        </p:txBody>
      </p:sp>
      <p:sp>
        <p:nvSpPr>
          <p:cNvPr id="75" name="Oval 45"/>
          <p:cNvSpPr>
            <a:spLocks noChangeArrowheads="1"/>
          </p:cNvSpPr>
          <p:nvPr/>
        </p:nvSpPr>
        <p:spPr bwMode="auto">
          <a:xfrm>
            <a:off x="3389570" y="5691170"/>
            <a:ext cx="96092" cy="9614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1142" name="Object 2"/>
          <p:cNvGraphicFramePr>
            <a:graphicFrameLocks noChangeAspect="1"/>
          </p:cNvGraphicFramePr>
          <p:nvPr/>
        </p:nvGraphicFramePr>
        <p:xfrm>
          <a:off x="5427860" y="2110461"/>
          <a:ext cx="2077840" cy="1432840"/>
        </p:xfrm>
        <a:graphic>
          <a:graphicData uri="http://schemas.openxmlformats.org/presentationml/2006/ole">
            <p:oleObj spid="_x0000_s91142" name="数式" r:id="rId3" imgW="736560" imgH="507960" progId="Equation.3">
              <p:embed/>
            </p:oleObj>
          </a:graphicData>
        </a:graphic>
      </p:graphicFrame>
      <p:grpSp>
        <p:nvGrpSpPr>
          <p:cNvPr id="76" name="グループ化 99"/>
          <p:cNvGrpSpPr>
            <a:grpSpLocks noChangeAspect="1"/>
          </p:cNvGrpSpPr>
          <p:nvPr/>
        </p:nvGrpSpPr>
        <p:grpSpPr bwMode="auto">
          <a:xfrm>
            <a:off x="4970908" y="4781551"/>
            <a:ext cx="2584004" cy="1844689"/>
            <a:chOff x="1071538" y="3802065"/>
            <a:chExt cx="3690820" cy="2633365"/>
          </a:xfrm>
        </p:grpSpPr>
        <p:sp>
          <p:nvSpPr>
            <p:cNvPr id="77" name="Oval 9"/>
            <p:cNvSpPr>
              <a:spLocks noChangeArrowheads="1"/>
            </p:cNvSpPr>
            <p:nvPr/>
          </p:nvSpPr>
          <p:spPr bwMode="auto">
            <a:xfrm rot="-1940008">
              <a:off x="1071538" y="4206878"/>
              <a:ext cx="3297237" cy="13192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Text Box 11"/>
            <p:cNvSpPr txBox="1">
              <a:spLocks noChangeArrowheads="1"/>
            </p:cNvSpPr>
            <p:nvPr/>
          </p:nvSpPr>
          <p:spPr bwMode="auto">
            <a:xfrm>
              <a:off x="2306613" y="465931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 i="1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1282675" y="3802065"/>
              <a:ext cx="2878138" cy="20986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" name="Oval 45"/>
            <p:cNvSpPr>
              <a:spLocks noChangeArrowheads="1"/>
            </p:cNvSpPr>
            <p:nvPr/>
          </p:nvSpPr>
          <p:spPr bwMode="auto">
            <a:xfrm>
              <a:off x="2690788" y="4805365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81" name="直線コネクタ 80"/>
            <p:cNvCxnSpPr/>
            <p:nvPr/>
          </p:nvCxnSpPr>
          <p:spPr>
            <a:xfrm>
              <a:off x="2763470" y="4853062"/>
              <a:ext cx="1803552" cy="146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rot="16200000" flipH="1">
              <a:off x="2077958" y="5550302"/>
              <a:ext cx="1319619" cy="146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flipV="1">
              <a:off x="4163132" y="3803533"/>
              <a:ext cx="37745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flipV="1">
              <a:off x="4180757" y="5905528"/>
              <a:ext cx="37745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rot="16200000" flipV="1">
              <a:off x="1092939" y="6058921"/>
              <a:ext cx="3772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rot="16200000" flipV="1">
              <a:off x="3975244" y="6090480"/>
              <a:ext cx="37577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>
              <a:off x="2738502" y="6036168"/>
              <a:ext cx="1424630" cy="146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>
              <a:off x="1290373" y="6040572"/>
              <a:ext cx="1424630" cy="146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/>
            <p:nvPr/>
          </p:nvCxnSpPr>
          <p:spPr>
            <a:xfrm rot="5400000">
              <a:off x="3752929" y="4335636"/>
              <a:ext cx="1062740" cy="146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89"/>
            <p:cNvCxnSpPr/>
            <p:nvPr/>
          </p:nvCxnSpPr>
          <p:spPr>
            <a:xfrm rot="5400000">
              <a:off x="3758069" y="5402047"/>
              <a:ext cx="1061272" cy="14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テキスト ボックス 83"/>
            <p:cNvSpPr txBox="1">
              <a:spLocks noChangeArrowheads="1"/>
            </p:cNvSpPr>
            <p:nvPr/>
          </p:nvSpPr>
          <p:spPr bwMode="auto">
            <a:xfrm>
              <a:off x="4297338" y="4127503"/>
              <a:ext cx="4475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ja-JP" sz="2400" i="1" baseline="-2500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ja-JP" altLang="en-US" sz="24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テキスト ボックス 84"/>
            <p:cNvSpPr txBox="1">
              <a:spLocks noChangeArrowheads="1"/>
            </p:cNvSpPr>
            <p:nvPr/>
          </p:nvSpPr>
          <p:spPr bwMode="auto">
            <a:xfrm>
              <a:off x="4314800" y="5180015"/>
              <a:ext cx="4475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ja-JP" sz="2400" i="1" baseline="-2500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ja-JP" altLang="en-US" sz="24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テキスト ボックス 85"/>
            <p:cNvSpPr txBox="1">
              <a:spLocks noChangeArrowheads="1"/>
            </p:cNvSpPr>
            <p:nvPr/>
          </p:nvSpPr>
          <p:spPr bwMode="auto">
            <a:xfrm>
              <a:off x="1868463" y="5973765"/>
              <a:ext cx="4475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ja-JP" sz="2400" i="1" baseline="-2500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ja-JP" altLang="en-US" sz="24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テキスト ボックス 86"/>
            <p:cNvSpPr txBox="1">
              <a:spLocks noChangeArrowheads="1"/>
            </p:cNvSpPr>
            <p:nvPr/>
          </p:nvSpPr>
          <p:spPr bwMode="auto">
            <a:xfrm>
              <a:off x="3206725" y="5954715"/>
              <a:ext cx="4475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ja-JP" sz="2400" i="1" baseline="-2500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ja-JP" altLang="en-US" sz="24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5" name="グループ化 98"/>
          <p:cNvGrpSpPr>
            <a:grpSpLocks/>
          </p:cNvGrpSpPr>
          <p:nvPr/>
        </p:nvGrpSpPr>
        <p:grpSpPr bwMode="auto">
          <a:xfrm>
            <a:off x="7924800" y="4713290"/>
            <a:ext cx="917588" cy="1062035"/>
            <a:chOff x="5240169" y="3401748"/>
            <a:chExt cx="1238879" cy="1375042"/>
          </a:xfrm>
        </p:grpSpPr>
        <p:sp>
          <p:nvSpPr>
            <p:cNvPr id="96" name="テキスト ボックス 87"/>
            <p:cNvSpPr txBox="1">
              <a:spLocks noChangeArrowheads="1"/>
            </p:cNvSpPr>
            <p:nvPr/>
          </p:nvSpPr>
          <p:spPr bwMode="auto">
            <a:xfrm>
              <a:off x="6100418" y="4114778"/>
              <a:ext cx="3786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400" i="1" baseline="-2500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ja-JP" altLang="en-US" sz="24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テキスト ボックス 88"/>
            <p:cNvSpPr txBox="1">
              <a:spLocks noChangeArrowheads="1"/>
            </p:cNvSpPr>
            <p:nvPr/>
          </p:nvSpPr>
          <p:spPr bwMode="auto">
            <a:xfrm>
              <a:off x="5500694" y="3401748"/>
              <a:ext cx="3786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i="1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400" i="1" baseline="-25000" dirty="0" err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ja-JP" alt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直線矢印コネクタ 97"/>
            <p:cNvCxnSpPr/>
            <p:nvPr/>
          </p:nvCxnSpPr>
          <p:spPr>
            <a:xfrm>
              <a:off x="5240169" y="4406831"/>
              <a:ext cx="88786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 rot="16200000">
              <a:off x="5229191" y="4332203"/>
              <a:ext cx="887584" cy="1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フリーフォーム 82"/>
          <p:cNvSpPr/>
          <p:nvPr/>
        </p:nvSpPr>
        <p:spPr bwMode="auto">
          <a:xfrm>
            <a:off x="2806700" y="4229100"/>
            <a:ext cx="1511299" cy="1117599"/>
          </a:xfrm>
          <a:custGeom>
            <a:avLst/>
            <a:gdLst>
              <a:gd name="connsiteX0" fmla="*/ 571500 w 2633662"/>
              <a:gd name="connsiteY0" fmla="*/ 0 h 1924050"/>
              <a:gd name="connsiteX1" fmla="*/ 0 w 2633662"/>
              <a:gd name="connsiteY1" fmla="*/ 647700 h 1924050"/>
              <a:gd name="connsiteX2" fmla="*/ 142875 w 2633662"/>
              <a:gd name="connsiteY2" fmla="*/ 1428750 h 1924050"/>
              <a:gd name="connsiteX3" fmla="*/ 923925 w 2633662"/>
              <a:gd name="connsiteY3" fmla="*/ 1924050 h 1924050"/>
              <a:gd name="connsiteX4" fmla="*/ 2633662 w 2633662"/>
              <a:gd name="connsiteY4" fmla="*/ 857250 h 1924050"/>
              <a:gd name="connsiteX5" fmla="*/ 571500 w 2633662"/>
              <a:gd name="connsiteY5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3662" h="1924050">
                <a:moveTo>
                  <a:pt x="571500" y="0"/>
                </a:moveTo>
                <a:lnTo>
                  <a:pt x="0" y="647700"/>
                </a:lnTo>
                <a:lnTo>
                  <a:pt x="142875" y="1428750"/>
                </a:lnTo>
                <a:lnTo>
                  <a:pt x="923925" y="1924050"/>
                </a:lnTo>
                <a:lnTo>
                  <a:pt x="2633662" y="857250"/>
                </a:lnTo>
                <a:lnTo>
                  <a:pt x="57150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Strategy 2: SES-Based Approach (1)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SES: Smallest Enclosing Sphere</a:t>
            </a:r>
          </a:p>
          <a:p>
            <a:pPr lvl="1"/>
            <a:r>
              <a:rPr lang="en-US" altLang="ja-JP" dirty="0" smtClean="0"/>
              <a:t>For each </a:t>
            </a:r>
            <a:r>
              <a:rPr lang="en-US" altLang="ja-JP" dirty="0" err="1" smtClean="0"/>
              <a:t>Voronoi</a:t>
            </a:r>
            <a:r>
              <a:rPr lang="en-US" altLang="ja-JP" dirty="0" smtClean="0"/>
              <a:t> region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ja-JP" dirty="0" smtClean="0"/>
              <a:t>, we compute its SES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ja-JP" dirty="0" smtClean="0"/>
              <a:t> beforehand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72F49-3576-4BB9-A623-350466911E9C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4902200" y="3452813"/>
            <a:ext cx="38576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SES</a:t>
            </a:r>
            <a:r>
              <a:rPr lang="en-US" altLang="ja-JP" sz="2800" i="1" baseline="-250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</a:t>
            </a:r>
            <a:r>
              <a:rPr lang="en-US" altLang="ja-JP" sz="2800" dirty="0" smtClean="0">
                <a:latin typeface="+mn-lt"/>
                <a:ea typeface="ＭＳ Ｐゴシック" charset="-128"/>
                <a:cs typeface="Times New Roman" pitchFamily="18" charset="0"/>
              </a:rPr>
              <a:t>: SES </a:t>
            </a:r>
            <a:r>
              <a:rPr lang="en-US" altLang="ja-JP" sz="2800" dirty="0">
                <a:latin typeface="+mn-lt"/>
                <a:ea typeface="ＭＳ Ｐゴシック" charset="-128"/>
                <a:cs typeface="Times New Roman" pitchFamily="18" charset="0"/>
              </a:rPr>
              <a:t>for </a:t>
            </a:r>
            <a:r>
              <a:rPr lang="en-US" altLang="ja-JP" sz="2800" dirty="0" err="1">
                <a:latin typeface="+mn-lt"/>
                <a:ea typeface="ＭＳ Ｐゴシック" charset="-128"/>
              </a:rPr>
              <a:t>Voronoi</a:t>
            </a:r>
            <a:r>
              <a:rPr lang="en-US" altLang="ja-JP" sz="2800" dirty="0">
                <a:latin typeface="+mn-lt"/>
                <a:ea typeface="ＭＳ Ｐゴシック" charset="-128"/>
              </a:rPr>
              <a:t> region of </a:t>
            </a:r>
            <a:r>
              <a:rPr lang="en-US" altLang="ja-JP" sz="28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</a:t>
            </a:r>
            <a:endParaRPr lang="ja-JP" altLang="en-US" sz="2800" i="1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cxnSp>
        <p:nvCxnSpPr>
          <p:cNvPr id="8" name="直線矢印コネクタ 7"/>
          <p:cNvCxnSpPr>
            <a:stCxn id="7" idx="1"/>
          </p:cNvCxnSpPr>
          <p:nvPr/>
        </p:nvCxnSpPr>
        <p:spPr bwMode="auto">
          <a:xfrm rot="10800000" flipV="1">
            <a:off x="4094164" y="3929866"/>
            <a:ext cx="808036" cy="246845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48"/>
          <p:cNvGrpSpPr>
            <a:grpSpLocks noChangeAspect="1"/>
          </p:cNvGrpSpPr>
          <p:nvPr/>
        </p:nvGrpSpPr>
        <p:grpSpPr bwMode="auto">
          <a:xfrm>
            <a:off x="782638" y="3073400"/>
            <a:ext cx="3762375" cy="2852738"/>
            <a:chOff x="428596" y="2643182"/>
            <a:chExt cx="4023666" cy="3051175"/>
          </a:xfrm>
        </p:grpSpPr>
        <p:grpSp>
          <p:nvGrpSpPr>
            <p:cNvPr id="10" name="グループ化 41"/>
            <p:cNvGrpSpPr>
              <a:grpSpLocks/>
            </p:cNvGrpSpPr>
            <p:nvPr/>
          </p:nvGrpSpPr>
          <p:grpSpPr bwMode="auto">
            <a:xfrm>
              <a:off x="428601" y="2643169"/>
              <a:ext cx="4023677" cy="3051165"/>
              <a:chOff x="1857356" y="3378412"/>
              <a:chExt cx="4023677" cy="3050984"/>
            </a:xfrm>
          </p:grpSpPr>
          <p:sp>
            <p:nvSpPr>
              <p:cNvPr id="12" name="AutoShape 5"/>
              <p:cNvSpPr>
                <a:spLocks noChangeArrowheads="1"/>
              </p:cNvSpPr>
              <p:nvPr/>
            </p:nvSpPr>
            <p:spPr bwMode="auto">
              <a:xfrm>
                <a:off x="2874329" y="4057389"/>
                <a:ext cx="66846" cy="66847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13" name="Object 5"/>
              <p:cNvGraphicFramePr>
                <a:graphicFrameLocks noChangeAspect="1"/>
              </p:cNvGraphicFramePr>
              <p:nvPr/>
            </p:nvGraphicFramePr>
            <p:xfrm>
              <a:off x="2840920" y="3675892"/>
              <a:ext cx="298230" cy="326470"/>
            </p:xfrm>
            <a:graphic>
              <a:graphicData uri="http://schemas.openxmlformats.org/presentationml/2006/ole">
                <p:oleObj spid="_x0000_s92162" name="数式" r:id="rId3" imgW="126720" imgH="139680" progId="Equation.3">
                  <p:embed/>
                </p:oleObj>
              </a:graphicData>
            </a:graphic>
          </p:graphicFrame>
          <p:graphicFrame>
            <p:nvGraphicFramePr>
              <p:cNvPr id="14" name="Object 9"/>
              <p:cNvGraphicFramePr>
                <a:graphicFrameLocks noChangeAspect="1"/>
              </p:cNvGraphicFramePr>
              <p:nvPr/>
            </p:nvGraphicFramePr>
            <p:xfrm>
              <a:off x="4786433" y="3729791"/>
              <a:ext cx="294943" cy="410137"/>
            </p:xfrm>
            <a:graphic>
              <a:graphicData uri="http://schemas.openxmlformats.org/presentationml/2006/ole">
                <p:oleObj spid="_x0000_s92163" name="数式" r:id="rId4" imgW="126720" imgH="177480" progId="Equation.3">
                  <p:embed/>
                </p:oleObj>
              </a:graphicData>
            </a:graphic>
          </p:graphicFrame>
          <p:graphicFrame>
            <p:nvGraphicFramePr>
              <p:cNvPr id="15" name="Object 7"/>
              <p:cNvGraphicFramePr>
                <a:graphicFrameLocks noChangeAspect="1"/>
              </p:cNvGraphicFramePr>
              <p:nvPr/>
            </p:nvGraphicFramePr>
            <p:xfrm>
              <a:off x="4707465" y="5019468"/>
              <a:ext cx="251673" cy="304664"/>
            </p:xfrm>
            <a:graphic>
              <a:graphicData uri="http://schemas.openxmlformats.org/presentationml/2006/ole">
                <p:oleObj spid="_x0000_s92164" name="数式" r:id="rId5" imgW="114120" imgH="139680" progId="Equation.3">
                  <p:embed/>
                </p:oleObj>
              </a:graphicData>
            </a:graphic>
          </p:graphicFrame>
          <p:sp>
            <p:nvSpPr>
              <p:cNvPr id="16" name="AutoShape 5"/>
              <p:cNvSpPr>
                <a:spLocks noChangeArrowheads="1"/>
              </p:cNvSpPr>
              <p:nvPr/>
            </p:nvSpPr>
            <p:spPr bwMode="auto">
              <a:xfrm>
                <a:off x="4807066" y="4189058"/>
                <a:ext cx="66846" cy="66847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>
                <a:off x="4472005" y="5160853"/>
                <a:ext cx="66846" cy="66847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18" name="Object 6"/>
              <p:cNvGraphicFramePr>
                <a:graphicFrameLocks noChangeAspect="1"/>
              </p:cNvGraphicFramePr>
              <p:nvPr/>
            </p:nvGraphicFramePr>
            <p:xfrm>
              <a:off x="2387950" y="5633371"/>
              <a:ext cx="302995" cy="402002"/>
            </p:xfrm>
            <a:graphic>
              <a:graphicData uri="http://schemas.openxmlformats.org/presentationml/2006/ole">
                <p:oleObj spid="_x0000_s92165" name="数式" r:id="rId6" imgW="152280" imgH="203040" progId="Equation.3">
                  <p:embed/>
                </p:oleObj>
              </a:graphicData>
            </a:graphic>
          </p:graphicFrame>
          <p:sp>
            <p:nvSpPr>
              <p:cNvPr id="19" name="AutoShape 5"/>
              <p:cNvSpPr>
                <a:spLocks noChangeArrowheads="1"/>
              </p:cNvSpPr>
              <p:nvPr/>
            </p:nvSpPr>
            <p:spPr bwMode="auto">
              <a:xfrm>
                <a:off x="2434131" y="6074677"/>
                <a:ext cx="66846" cy="66847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20" name="Object 10"/>
              <p:cNvGraphicFramePr>
                <a:graphicFrameLocks noChangeAspect="1"/>
              </p:cNvGraphicFramePr>
              <p:nvPr/>
            </p:nvGraphicFramePr>
            <p:xfrm>
              <a:off x="3543368" y="5776416"/>
              <a:ext cx="329210" cy="386163"/>
            </p:xfrm>
            <a:graphic>
              <a:graphicData uri="http://schemas.openxmlformats.org/presentationml/2006/ole">
                <p:oleObj spid="_x0000_s92166" name="数式" r:id="rId7" imgW="139680" imgH="164880" progId="Equation.3">
                  <p:embed/>
                </p:oleObj>
              </a:graphicData>
            </a:graphic>
          </p:graphicFrame>
          <p:sp>
            <p:nvSpPr>
              <p:cNvPr id="21" name="AutoShape 5"/>
              <p:cNvSpPr>
                <a:spLocks noChangeArrowheads="1"/>
              </p:cNvSpPr>
              <p:nvPr/>
            </p:nvSpPr>
            <p:spPr bwMode="auto">
              <a:xfrm>
                <a:off x="3881475" y="5936128"/>
                <a:ext cx="66846" cy="66847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22" name="正方形/長方形 21"/>
              <p:cNvSpPr/>
              <p:nvPr/>
            </p:nvSpPr>
            <p:spPr bwMode="auto">
              <a:xfrm>
                <a:off x="1857356" y="3378412"/>
                <a:ext cx="4023677" cy="3050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cxnSp>
            <p:nvCxnSpPr>
              <p:cNvPr id="23" name="直線コネクタ 22"/>
              <p:cNvCxnSpPr/>
              <p:nvPr/>
            </p:nvCxnSpPr>
            <p:spPr bwMode="auto">
              <a:xfrm rot="16200000" flipH="1">
                <a:off x="3825044" y="5212060"/>
                <a:ext cx="487274" cy="899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 bwMode="auto">
              <a:xfrm rot="16200000" flipH="1">
                <a:off x="3604323" y="3841926"/>
                <a:ext cx="1103583" cy="4448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 bwMode="auto">
              <a:xfrm>
                <a:off x="1857356" y="4925127"/>
                <a:ext cx="794549" cy="1324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 bwMode="auto">
              <a:xfrm rot="5400000">
                <a:off x="2872588" y="3733273"/>
                <a:ext cx="1281854" cy="8403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 bwMode="auto">
              <a:xfrm flipV="1">
                <a:off x="3183301" y="5500688"/>
                <a:ext cx="930369" cy="3972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 bwMode="auto">
              <a:xfrm>
                <a:off x="4378520" y="4616124"/>
                <a:ext cx="1280107" cy="5314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 bwMode="auto">
              <a:xfrm rot="16200000" flipV="1">
                <a:off x="2962583" y="6118696"/>
                <a:ext cx="531418" cy="899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 bwMode="auto">
              <a:xfrm rot="5400000" flipH="1" flipV="1">
                <a:off x="4201942" y="6032109"/>
                <a:ext cx="618007" cy="176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1" name="Object 12"/>
              <p:cNvGraphicFramePr>
                <a:graphicFrameLocks noChangeAspect="1"/>
              </p:cNvGraphicFramePr>
              <p:nvPr/>
            </p:nvGraphicFramePr>
            <p:xfrm>
              <a:off x="3697732" y="4193381"/>
              <a:ext cx="256338" cy="294397"/>
            </p:xfrm>
            <a:graphic>
              <a:graphicData uri="http://schemas.openxmlformats.org/presentationml/2006/ole">
                <p:oleObj spid="_x0000_s92167" name="数式" r:id="rId8" imgW="114120" imgH="139680" progId="Equation.3">
                  <p:embed/>
                </p:oleObj>
              </a:graphicData>
            </a:graphic>
          </p:graphicFrame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>
                <a:off x="3720332" y="4541820"/>
                <a:ext cx="66846" cy="66847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33" name="Object 14"/>
              <p:cNvGraphicFramePr>
                <a:graphicFrameLocks noChangeAspect="1"/>
              </p:cNvGraphicFramePr>
              <p:nvPr/>
            </p:nvGraphicFramePr>
            <p:xfrm>
              <a:off x="3265931" y="4977665"/>
              <a:ext cx="280680" cy="353121"/>
            </p:xfrm>
            <a:graphic>
              <a:graphicData uri="http://schemas.openxmlformats.org/presentationml/2006/ole">
                <p:oleObj spid="_x0000_s92168" name="数式" r:id="rId9" imgW="139680" imgH="177480" progId="Equation.3">
                  <p:embed/>
                </p:oleObj>
              </a:graphicData>
            </a:graphic>
          </p:graphicFrame>
          <p:sp>
            <p:nvSpPr>
              <p:cNvPr id="34" name="AutoShape 5"/>
              <p:cNvSpPr>
                <a:spLocks noChangeArrowheads="1"/>
              </p:cNvSpPr>
              <p:nvPr/>
            </p:nvSpPr>
            <p:spPr bwMode="auto">
              <a:xfrm>
                <a:off x="3576873" y="5278767"/>
                <a:ext cx="66846" cy="66847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cxnSp>
            <p:nvCxnSpPr>
              <p:cNvPr id="35" name="直線コネクタ 34"/>
              <p:cNvCxnSpPr/>
              <p:nvPr/>
            </p:nvCxnSpPr>
            <p:spPr bwMode="auto">
              <a:xfrm rot="10800000">
                <a:off x="3093321" y="4794394"/>
                <a:ext cx="930369" cy="219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 bwMode="auto">
              <a:xfrm>
                <a:off x="4113671" y="5500688"/>
                <a:ext cx="485558" cy="3107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 bwMode="auto">
              <a:xfrm rot="5400000">
                <a:off x="4002460" y="4637354"/>
                <a:ext cx="397290" cy="3548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 bwMode="auto">
              <a:xfrm flipV="1">
                <a:off x="4599228" y="5147541"/>
                <a:ext cx="1059399" cy="6638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 bwMode="auto">
              <a:xfrm flipV="1">
                <a:off x="5658627" y="5122074"/>
                <a:ext cx="222406" cy="254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 bwMode="auto">
              <a:xfrm rot="5400000">
                <a:off x="3875133" y="3436987"/>
                <a:ext cx="134128" cy="169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1" name="Object 53"/>
              <p:cNvGraphicFramePr>
                <a:graphicFrameLocks noChangeAspect="1"/>
              </p:cNvGraphicFramePr>
              <p:nvPr/>
            </p:nvGraphicFramePr>
            <p:xfrm>
              <a:off x="5211060" y="5898089"/>
              <a:ext cx="264193" cy="365814"/>
            </p:xfrm>
            <a:graphic>
              <a:graphicData uri="http://schemas.openxmlformats.org/presentationml/2006/ole">
                <p:oleObj spid="_x0000_s92169" name="数式" r:id="rId10" imgW="126720" imgH="177480" progId="Equation.3">
                  <p:embed/>
                </p:oleObj>
              </a:graphicData>
            </a:graphic>
          </p:graphicFrame>
          <p:sp>
            <p:nvSpPr>
              <p:cNvPr id="42" name="AutoShape 5"/>
              <p:cNvSpPr>
                <a:spLocks noChangeArrowheads="1"/>
              </p:cNvSpPr>
              <p:nvPr/>
            </p:nvSpPr>
            <p:spPr bwMode="auto">
              <a:xfrm>
                <a:off x="5025192" y="6191599"/>
                <a:ext cx="66846" cy="66847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cxnSp>
            <p:nvCxnSpPr>
              <p:cNvPr id="43" name="直線コネクタ 42"/>
              <p:cNvCxnSpPr/>
              <p:nvPr/>
            </p:nvCxnSpPr>
            <p:spPr bwMode="auto">
              <a:xfrm rot="16200000" flipH="1">
                <a:off x="2497393" y="5212069"/>
                <a:ext cx="840421" cy="5313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 bwMode="auto">
              <a:xfrm rot="10800000" flipV="1">
                <a:off x="2651905" y="4794394"/>
                <a:ext cx="441416" cy="2631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円/楕円 10"/>
            <p:cNvSpPr/>
            <p:nvPr/>
          </p:nvSpPr>
          <p:spPr bwMode="auto">
            <a:xfrm>
              <a:off x="2584738" y="3585532"/>
              <a:ext cx="1621350" cy="1624915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/>
        </p:nvSpPr>
        <p:spPr bwMode="auto">
          <a:xfrm>
            <a:off x="7289800" y="4889500"/>
            <a:ext cx="1346199" cy="977901"/>
          </a:xfrm>
          <a:custGeom>
            <a:avLst/>
            <a:gdLst>
              <a:gd name="connsiteX0" fmla="*/ 571500 w 2633662"/>
              <a:gd name="connsiteY0" fmla="*/ 0 h 1924050"/>
              <a:gd name="connsiteX1" fmla="*/ 0 w 2633662"/>
              <a:gd name="connsiteY1" fmla="*/ 647700 h 1924050"/>
              <a:gd name="connsiteX2" fmla="*/ 142875 w 2633662"/>
              <a:gd name="connsiteY2" fmla="*/ 1428750 h 1924050"/>
              <a:gd name="connsiteX3" fmla="*/ 923925 w 2633662"/>
              <a:gd name="connsiteY3" fmla="*/ 1924050 h 1924050"/>
              <a:gd name="connsiteX4" fmla="*/ 2633662 w 2633662"/>
              <a:gd name="connsiteY4" fmla="*/ 857250 h 1924050"/>
              <a:gd name="connsiteX5" fmla="*/ 571500 w 2633662"/>
              <a:gd name="connsiteY5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3662" h="1924050">
                <a:moveTo>
                  <a:pt x="571500" y="0"/>
                </a:moveTo>
                <a:lnTo>
                  <a:pt x="0" y="647700"/>
                </a:lnTo>
                <a:lnTo>
                  <a:pt x="142875" y="1428750"/>
                </a:lnTo>
                <a:lnTo>
                  <a:pt x="923925" y="1924050"/>
                </a:lnTo>
                <a:lnTo>
                  <a:pt x="2633662" y="857250"/>
                </a:lnTo>
                <a:lnTo>
                  <a:pt x="57150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Strategy 2: SES-Based Approach (2)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Integration over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kumimoji="1"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1" lang="en-US" altLang="ja-JP" dirty="0" smtClean="0"/>
              <a:t> gives the </a:t>
            </a:r>
            <a:r>
              <a:rPr kumimoji="1" lang="en-US" altLang="ja-JP" dirty="0" smtClean="0">
                <a:solidFill>
                  <a:srgbClr val="0000CC"/>
                </a:solidFill>
              </a:rPr>
              <a:t>upper-bound</a:t>
            </a:r>
            <a:r>
              <a:rPr kumimoji="1" lang="en-US" altLang="ja-JP" dirty="0" smtClean="0"/>
              <a:t> for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Integration over a sphere region is more easier to compute</a:t>
            </a:r>
          </a:p>
          <a:p>
            <a:pPr lvl="2"/>
            <a:r>
              <a:rPr lang="en-US" altLang="ja-JP" dirty="0" smtClean="0"/>
              <a:t>We use a table called 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U-catalog</a:t>
            </a:r>
            <a:r>
              <a:rPr lang="en-US" altLang="ja-JP" dirty="0" smtClean="0"/>
              <a:t> constructed </a:t>
            </a:r>
            <a:br>
              <a:rPr lang="en-US" altLang="ja-JP" dirty="0" smtClean="0"/>
            </a:br>
            <a:r>
              <a:rPr lang="en-US" altLang="ja-JP" dirty="0" smtClean="0"/>
              <a:t>beforehand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72F49-3576-4BB9-A623-350466911E9C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graphicFrame>
        <p:nvGraphicFramePr>
          <p:cNvPr id="93194" name="Object 19"/>
          <p:cNvGraphicFramePr>
            <a:graphicFrameLocks noChangeAspect="1"/>
          </p:cNvGraphicFramePr>
          <p:nvPr/>
        </p:nvGraphicFramePr>
        <p:xfrm>
          <a:off x="931863" y="2228850"/>
          <a:ext cx="6176962" cy="809625"/>
        </p:xfrm>
        <a:graphic>
          <a:graphicData uri="http://schemas.openxmlformats.org/presentationml/2006/ole">
            <p:oleObj spid="_x0000_s93194" name="数式" r:id="rId3" imgW="2425680" imgH="317160" progId="Equation.3">
              <p:embed/>
            </p:oleObj>
          </a:graphicData>
        </a:graphic>
      </p:graphicFrame>
      <p:grpSp>
        <p:nvGrpSpPr>
          <p:cNvPr id="45" name="グループ化 90"/>
          <p:cNvGrpSpPr>
            <a:grpSpLocks/>
          </p:cNvGrpSpPr>
          <p:nvPr/>
        </p:nvGrpSpPr>
        <p:grpSpPr bwMode="auto">
          <a:xfrm>
            <a:off x="5072060" y="3714755"/>
            <a:ext cx="3881375" cy="2768609"/>
            <a:chOff x="5072071" y="3714760"/>
            <a:chExt cx="3881358" cy="2768614"/>
          </a:xfrm>
        </p:grpSpPr>
        <p:sp>
          <p:nvSpPr>
            <p:cNvPr id="46" name="円/楕円 45"/>
            <p:cNvSpPr>
              <a:spLocks noChangeAspect="1"/>
            </p:cNvSpPr>
            <p:nvPr/>
          </p:nvSpPr>
          <p:spPr bwMode="auto">
            <a:xfrm>
              <a:off x="7251701" y="4614870"/>
              <a:ext cx="1368419" cy="1368427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47" name="グループ化 54"/>
            <p:cNvGrpSpPr>
              <a:grpSpLocks/>
            </p:cNvGrpSpPr>
            <p:nvPr/>
          </p:nvGrpSpPr>
          <p:grpSpPr bwMode="auto">
            <a:xfrm>
              <a:off x="5259375" y="3714760"/>
              <a:ext cx="3694054" cy="2768614"/>
              <a:chOff x="2412396" y="1809000"/>
              <a:chExt cx="4319604" cy="3240002"/>
            </a:xfrm>
          </p:grpSpPr>
          <p:sp>
            <p:nvSpPr>
              <p:cNvPr id="55" name="AutoShape 5"/>
              <p:cNvSpPr>
                <a:spLocks noChangeArrowheads="1"/>
              </p:cNvSpPr>
              <p:nvPr/>
            </p:nvSpPr>
            <p:spPr bwMode="auto">
              <a:xfrm>
                <a:off x="3670931" y="2626848"/>
                <a:ext cx="63958" cy="63964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56" name="Object 5"/>
              <p:cNvGraphicFramePr>
                <a:graphicFrameLocks noChangeAspect="1"/>
              </p:cNvGraphicFramePr>
              <p:nvPr/>
            </p:nvGraphicFramePr>
            <p:xfrm>
              <a:off x="3528377" y="2277158"/>
              <a:ext cx="269216" cy="297014"/>
            </p:xfrm>
            <a:graphic>
              <a:graphicData uri="http://schemas.openxmlformats.org/presentationml/2006/ole">
                <p:oleObj spid="_x0000_s93195" name="数式" r:id="rId4" imgW="126720" imgH="139680" progId="Equation.3">
                  <p:embed/>
                </p:oleObj>
              </a:graphicData>
            </a:graphic>
          </p:graphicFrame>
          <p:graphicFrame>
            <p:nvGraphicFramePr>
              <p:cNvPr id="57" name="Object 9"/>
              <p:cNvGraphicFramePr>
                <a:graphicFrameLocks noChangeAspect="1"/>
              </p:cNvGraphicFramePr>
              <p:nvPr/>
            </p:nvGraphicFramePr>
            <p:xfrm>
              <a:off x="5501886" y="2276971"/>
              <a:ext cx="309457" cy="428892"/>
            </p:xfrm>
            <a:graphic>
              <a:graphicData uri="http://schemas.openxmlformats.org/presentationml/2006/ole">
                <p:oleObj spid="_x0000_s93196" name="数式" r:id="rId5" imgW="126720" imgH="177480" progId="Equation.3">
                  <p:embed/>
                </p:oleObj>
              </a:graphicData>
            </a:graphic>
          </p:graphicFrame>
          <p:graphicFrame>
            <p:nvGraphicFramePr>
              <p:cNvPr id="58" name="Object 7"/>
              <p:cNvGraphicFramePr>
                <a:graphicFrameLocks noChangeAspect="1"/>
              </p:cNvGraphicFramePr>
              <p:nvPr/>
            </p:nvGraphicFramePr>
            <p:xfrm>
              <a:off x="5039113" y="3288314"/>
              <a:ext cx="283439" cy="343140"/>
            </p:xfrm>
            <a:graphic>
              <a:graphicData uri="http://schemas.openxmlformats.org/presentationml/2006/ole">
                <p:oleObj spid="_x0000_s93197" name="数式" r:id="rId6" imgW="114120" imgH="139680" progId="Equation.3">
                  <p:embed/>
                </p:oleObj>
              </a:graphicData>
            </a:graphic>
          </p:graphicFrame>
          <p:sp>
            <p:nvSpPr>
              <p:cNvPr id="59" name="AutoShape 5"/>
              <p:cNvSpPr>
                <a:spLocks noChangeArrowheads="1"/>
              </p:cNvSpPr>
              <p:nvPr/>
            </p:nvSpPr>
            <p:spPr bwMode="auto">
              <a:xfrm>
                <a:off x="5521951" y="2753522"/>
                <a:ext cx="63958" cy="63963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60" name="AutoShape 5"/>
              <p:cNvSpPr>
                <a:spLocks noChangeArrowheads="1"/>
              </p:cNvSpPr>
              <p:nvPr/>
            </p:nvSpPr>
            <p:spPr bwMode="auto">
              <a:xfrm>
                <a:off x="5200907" y="3684128"/>
                <a:ext cx="63958" cy="63963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61" name="Object 6"/>
              <p:cNvGraphicFramePr>
                <a:graphicFrameLocks noChangeAspect="1"/>
              </p:cNvGraphicFramePr>
              <p:nvPr/>
            </p:nvGraphicFramePr>
            <p:xfrm>
              <a:off x="2908656" y="4507654"/>
              <a:ext cx="333541" cy="444024"/>
            </p:xfrm>
            <a:graphic>
              <a:graphicData uri="http://schemas.openxmlformats.org/presentationml/2006/ole">
                <p:oleObj spid="_x0000_s93198" name="数式" r:id="rId7" imgW="152280" imgH="203040" progId="Equation.3">
                  <p:embed/>
                </p:oleObj>
              </a:graphicData>
            </a:graphic>
          </p:graphicFrame>
          <p:sp>
            <p:nvSpPr>
              <p:cNvPr id="62" name="AutoShape 5"/>
              <p:cNvSpPr>
                <a:spLocks noChangeArrowheads="1"/>
              </p:cNvSpPr>
              <p:nvPr/>
            </p:nvSpPr>
            <p:spPr bwMode="auto">
              <a:xfrm>
                <a:off x="3249561" y="4558295"/>
                <a:ext cx="63958" cy="63964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63" name="Object 10"/>
              <p:cNvGraphicFramePr>
                <a:graphicFrameLocks noChangeAspect="1"/>
              </p:cNvGraphicFramePr>
              <p:nvPr/>
            </p:nvGraphicFramePr>
            <p:xfrm>
              <a:off x="4701648" y="4304162"/>
              <a:ext cx="307763" cy="360931"/>
            </p:xfrm>
            <a:graphic>
              <a:graphicData uri="http://schemas.openxmlformats.org/presentationml/2006/ole">
                <p:oleObj spid="_x0000_s93199" name="数式" r:id="rId8" imgW="139680" imgH="164880" progId="Equation.3">
                  <p:embed/>
                </p:oleObj>
              </a:graphicData>
            </a:graphic>
          </p:graphicFrame>
          <p:sp>
            <p:nvSpPr>
              <p:cNvPr id="64" name="AutoShape 5"/>
              <p:cNvSpPr>
                <a:spLocks noChangeArrowheads="1"/>
              </p:cNvSpPr>
              <p:nvPr/>
            </p:nvSpPr>
            <p:spPr bwMode="auto">
              <a:xfrm>
                <a:off x="4635317" y="4425351"/>
                <a:ext cx="63958" cy="63964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65" name="正方形/長方形 64"/>
              <p:cNvSpPr/>
              <p:nvPr/>
            </p:nvSpPr>
            <p:spPr bwMode="auto">
              <a:xfrm>
                <a:off x="2412396" y="1809000"/>
                <a:ext cx="4319604" cy="32400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66" name="直線コネクタ 65"/>
              <p:cNvCxnSpPr/>
              <p:nvPr/>
            </p:nvCxnSpPr>
            <p:spPr bwMode="auto">
              <a:xfrm rot="16200000" flipH="1">
                <a:off x="4578505" y="3737429"/>
                <a:ext cx="470024" cy="8353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 bwMode="auto">
              <a:xfrm rot="16200000" flipH="1">
                <a:off x="4360150" y="2423174"/>
                <a:ext cx="1064520" cy="42323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 bwMode="auto">
              <a:xfrm>
                <a:off x="2412396" y="3406707"/>
                <a:ext cx="1050665" cy="18020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 bwMode="auto">
              <a:xfrm rot="5400000">
                <a:off x="3671399" y="2315576"/>
                <a:ext cx="1226148" cy="80377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 bwMode="auto">
              <a:xfrm flipV="1">
                <a:off x="3966116" y="4010493"/>
                <a:ext cx="889167" cy="38084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 bwMode="auto">
              <a:xfrm>
                <a:off x="5109596" y="3165193"/>
                <a:ext cx="1228869" cy="50532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 bwMode="auto">
              <a:xfrm rot="16200000" flipV="1">
                <a:off x="3676268" y="4670048"/>
                <a:ext cx="657661" cy="8910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 bwMode="auto">
              <a:xfrm rot="5400000" flipH="1" flipV="1">
                <a:off x="4852198" y="4578130"/>
                <a:ext cx="744977" cy="19676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4" name="Object 12"/>
              <p:cNvGraphicFramePr>
                <a:graphicFrameLocks noChangeAspect="1"/>
              </p:cNvGraphicFramePr>
              <p:nvPr/>
            </p:nvGraphicFramePr>
            <p:xfrm>
              <a:off x="4459745" y="2678441"/>
              <a:ext cx="312058" cy="361034"/>
            </p:xfrm>
            <a:graphic>
              <a:graphicData uri="http://schemas.openxmlformats.org/presentationml/2006/ole">
                <p:oleObj spid="_x0000_s93200" name="数式" r:id="rId9" imgW="114120" imgH="139680" progId="Equation.3">
                  <p:embed/>
                </p:oleObj>
              </a:graphicData>
            </a:graphic>
          </p:graphicFrame>
          <p:sp>
            <p:nvSpPr>
              <p:cNvPr id="75" name="AutoShape 5"/>
              <p:cNvSpPr>
                <a:spLocks noChangeArrowheads="1"/>
              </p:cNvSpPr>
              <p:nvPr/>
            </p:nvSpPr>
            <p:spPr bwMode="auto">
              <a:xfrm>
                <a:off x="4481066" y="3090897"/>
                <a:ext cx="63958" cy="63964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76" name="Object 14"/>
              <p:cNvGraphicFramePr>
                <a:graphicFrameLocks noChangeAspect="1"/>
              </p:cNvGraphicFramePr>
              <p:nvPr/>
            </p:nvGraphicFramePr>
            <p:xfrm>
              <a:off x="4067885" y="3578944"/>
              <a:ext cx="317803" cy="397287"/>
            </p:xfrm>
            <a:graphic>
              <a:graphicData uri="http://schemas.openxmlformats.org/presentationml/2006/ole">
                <p:oleObj spid="_x0000_s93201" name="数式" r:id="rId10" imgW="139680" imgH="177480" progId="Equation.3">
                  <p:embed/>
                </p:oleObj>
              </a:graphicData>
            </a:graphic>
          </p:graphicFrame>
          <p:sp>
            <p:nvSpPr>
              <p:cNvPr id="77" name="AutoShape 5"/>
              <p:cNvSpPr>
                <a:spLocks noChangeArrowheads="1"/>
              </p:cNvSpPr>
              <p:nvPr/>
            </p:nvSpPr>
            <p:spPr bwMode="auto">
              <a:xfrm>
                <a:off x="4343117" y="3797005"/>
                <a:ext cx="65212" cy="63963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cxnSp>
            <p:nvCxnSpPr>
              <p:cNvPr id="78" name="直線コネクタ 77"/>
              <p:cNvCxnSpPr/>
              <p:nvPr/>
            </p:nvCxnSpPr>
            <p:spPr bwMode="auto">
              <a:xfrm rot="10800000">
                <a:off x="3882584" y="3330538"/>
                <a:ext cx="889166" cy="21364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 bwMode="auto">
              <a:xfrm>
                <a:off x="4855284" y="4010493"/>
                <a:ext cx="467787" cy="2935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 bwMode="auto">
              <a:xfrm rot="5400000">
                <a:off x="4751178" y="3185765"/>
                <a:ext cx="378991" cy="33784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 bwMode="auto">
              <a:xfrm flipV="1">
                <a:off x="5323071" y="3670515"/>
                <a:ext cx="1015394" cy="63351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 bwMode="auto">
              <a:xfrm flipV="1">
                <a:off x="6332897" y="3620355"/>
                <a:ext cx="391678" cy="5016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 bwMode="auto">
              <a:xfrm rot="5400000">
                <a:off x="4545163" y="1955771"/>
                <a:ext cx="293532" cy="1113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5" name="Object 42"/>
              <p:cNvGraphicFramePr>
                <a:graphicFrameLocks noChangeAspect="1"/>
              </p:cNvGraphicFramePr>
              <p:nvPr/>
            </p:nvGraphicFramePr>
            <p:xfrm>
              <a:off x="5700028" y="4255380"/>
              <a:ext cx="274669" cy="380676"/>
            </p:xfrm>
            <a:graphic>
              <a:graphicData uri="http://schemas.openxmlformats.org/presentationml/2006/ole">
                <p:oleObj spid="_x0000_s93202" name="数式" r:id="rId11" imgW="126720" imgH="177480" progId="Equation.3">
                  <p:embed/>
                </p:oleObj>
              </a:graphicData>
            </a:graphic>
          </p:graphicFrame>
          <p:sp>
            <p:nvSpPr>
              <p:cNvPr id="86" name="AutoShape 5"/>
              <p:cNvSpPr>
                <a:spLocks noChangeArrowheads="1"/>
              </p:cNvSpPr>
              <p:nvPr/>
            </p:nvSpPr>
            <p:spPr bwMode="auto">
              <a:xfrm>
                <a:off x="5730128" y="4669918"/>
                <a:ext cx="63958" cy="63963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cxnSp>
            <p:nvCxnSpPr>
              <p:cNvPr id="87" name="直線コネクタ 86"/>
              <p:cNvCxnSpPr/>
              <p:nvPr/>
            </p:nvCxnSpPr>
            <p:spPr bwMode="auto">
              <a:xfrm rot="16200000" flipH="1">
                <a:off x="3311448" y="3734814"/>
                <a:ext cx="802569" cy="50676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 bwMode="auto">
              <a:xfrm rot="10800000" flipV="1">
                <a:off x="3459348" y="3330538"/>
                <a:ext cx="423236" cy="25637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グループ化 50"/>
            <p:cNvGrpSpPr>
              <a:grpSpLocks/>
            </p:cNvGrpSpPr>
            <p:nvPr/>
          </p:nvGrpSpPr>
          <p:grpSpPr bwMode="auto">
            <a:xfrm>
              <a:off x="5072071" y="4756752"/>
              <a:ext cx="2564983" cy="1023900"/>
              <a:chOff x="1274763" y="4970477"/>
              <a:chExt cx="2700337" cy="1077900"/>
            </a:xfrm>
          </p:grpSpPr>
          <p:sp>
            <p:nvSpPr>
              <p:cNvPr id="49" name="AutoShape 5"/>
              <p:cNvSpPr>
                <a:spLocks noChangeArrowheads="1"/>
              </p:cNvSpPr>
              <p:nvPr/>
            </p:nvSpPr>
            <p:spPr bwMode="auto">
              <a:xfrm>
                <a:off x="2588400" y="5479200"/>
                <a:ext cx="72000" cy="72000"/>
              </a:xfrm>
              <a:prstGeom prst="flowChartConnector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50" name="Object 2"/>
              <p:cNvGraphicFramePr>
                <a:graphicFrameLocks noChangeAspect="1"/>
              </p:cNvGraphicFramePr>
              <p:nvPr/>
            </p:nvGraphicFramePr>
            <p:xfrm>
              <a:off x="2682915" y="5175411"/>
              <a:ext cx="326614" cy="420939"/>
            </p:xfrm>
            <a:graphic>
              <a:graphicData uri="http://schemas.openxmlformats.org/presentationml/2006/ole">
                <p:oleObj spid="_x0000_s93203" name="数式" r:id="rId12" imgW="126720" imgH="164880" progId="Equation.3">
                  <p:embed/>
                </p:oleObj>
              </a:graphicData>
            </a:graphic>
          </p:graphicFrame>
          <p:sp>
            <p:nvSpPr>
              <p:cNvPr id="51" name="Oval 7"/>
              <p:cNvSpPr>
                <a:spLocks noChangeArrowheads="1"/>
              </p:cNvSpPr>
              <p:nvPr/>
            </p:nvSpPr>
            <p:spPr bwMode="auto">
              <a:xfrm rot="9000000">
                <a:off x="1734021" y="5157223"/>
                <a:ext cx="1800226" cy="7186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ja-JP" altLang="ja-JP"/>
              </a:p>
            </p:txBody>
          </p:sp>
          <p:sp>
            <p:nvSpPr>
              <p:cNvPr id="52" name="Oval 7"/>
              <p:cNvSpPr>
                <a:spLocks noChangeAspect="1" noChangeArrowheads="1"/>
              </p:cNvSpPr>
              <p:nvPr/>
            </p:nvSpPr>
            <p:spPr bwMode="auto">
              <a:xfrm rot="9000000">
                <a:off x="1274763" y="4970477"/>
                <a:ext cx="2700337" cy="10779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ja-JP" altLang="ja-JP"/>
              </a:p>
            </p:txBody>
          </p:sp>
          <p:sp>
            <p:nvSpPr>
              <p:cNvPr id="53" name="Oval 7"/>
              <p:cNvSpPr>
                <a:spLocks noChangeAspect="1" noChangeArrowheads="1"/>
              </p:cNvSpPr>
              <p:nvPr/>
            </p:nvSpPr>
            <p:spPr bwMode="auto">
              <a:xfrm rot="9000000">
                <a:off x="2118935" y="5310467"/>
                <a:ext cx="1014893" cy="405116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ja-JP" altLang="ja-JP"/>
              </a:p>
            </p:txBody>
          </p:sp>
          <p:sp>
            <p:nvSpPr>
              <p:cNvPr id="54" name="正方形/長方形 27"/>
              <p:cNvSpPr>
                <a:spLocks noChangeArrowheads="1"/>
              </p:cNvSpPr>
              <p:nvPr/>
            </p:nvSpPr>
            <p:spPr bwMode="auto">
              <a:xfrm>
                <a:off x="2090026" y="5643578"/>
                <a:ext cx="696024" cy="400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2000" i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Outline</a:t>
            </a:r>
            <a:endParaRPr lang="ja-JP" altLang="en-US" smtClean="0"/>
          </a:p>
        </p:txBody>
      </p:sp>
      <p:sp>
        <p:nvSpPr>
          <p:cNvPr id="1741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FF0000"/>
                </a:solidFill>
              </a:rPr>
              <a:t>Background and Problem Formulation</a:t>
            </a:r>
          </a:p>
          <a:p>
            <a:r>
              <a:rPr lang="en-US" altLang="ja-JP" smtClean="0"/>
              <a:t>Related Work</a:t>
            </a:r>
          </a:p>
          <a:p>
            <a:r>
              <a:rPr lang="en-US" altLang="ja-JP" smtClean="0"/>
              <a:t>Query Processing Strategies</a:t>
            </a:r>
          </a:p>
          <a:p>
            <a:r>
              <a:rPr lang="en-US" altLang="ja-JP" smtClean="0"/>
              <a:t>Experimental Results</a:t>
            </a:r>
          </a:p>
          <a:p>
            <a:r>
              <a:rPr lang="en-US" altLang="ja-JP" smtClean="0"/>
              <a:t>Conclusions</a:t>
            </a:r>
            <a:endParaRPr lang="ja-JP" altLang="en-US" smtClean="0"/>
          </a:p>
        </p:txBody>
      </p:sp>
      <p:sp>
        <p:nvSpPr>
          <p:cNvPr id="17412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6D0916-7D76-401D-924F-9B8F59BE0CCF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Strategy 2: SES-Based Approach (3)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What is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U-catalog</a:t>
            </a:r>
            <a:r>
              <a:rPr kumimoji="1" lang="en-US" altLang="ja-JP" sz="2800" dirty="0" smtClean="0"/>
              <a:t>?</a:t>
            </a:r>
          </a:p>
          <a:p>
            <a:pPr lvl="1"/>
            <a:r>
              <a:rPr lang="en-US" altLang="ja-JP" sz="2400" dirty="0" smtClean="0"/>
              <a:t>Given two parameters </a:t>
            </a:r>
            <a:r>
              <a:rPr lang="en-US" altLang="ja-JP" sz="2400" i="1" dirty="0" smtClean="0">
                <a:sym typeface="Symbol"/>
              </a:rPr>
              <a:t></a:t>
            </a:r>
            <a:r>
              <a:rPr lang="en-US" altLang="ja-JP" sz="2400" dirty="0" smtClean="0"/>
              <a:t> and </a:t>
            </a:r>
            <a:r>
              <a:rPr lang="en-US" altLang="ja-JP" sz="2400" i="1" dirty="0" smtClean="0">
                <a:sym typeface="Symbol"/>
              </a:rPr>
              <a:t></a:t>
            </a:r>
            <a:r>
              <a:rPr lang="en-US" altLang="ja-JP" sz="2400" dirty="0" smtClean="0"/>
              <a:t>, it returns corresponding integral</a:t>
            </a:r>
          </a:p>
          <a:p>
            <a:pPr lvl="1"/>
            <a:r>
              <a:rPr kumimoji="1" lang="en-US" altLang="ja-JP" sz="2400" dirty="0" smtClean="0"/>
              <a:t>U-catalog is made for different 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i="1" dirty="0" smtClean="0">
                <a:sym typeface="Symbol"/>
              </a:rPr>
              <a:t>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i="1" dirty="0" smtClean="0">
                <a:sym typeface="Symbol"/>
              </a:rPr>
              <a:t> 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en-US" altLang="ja-JP" sz="2400" dirty="0" smtClean="0"/>
              <a:t> pairs by computing the integral of </a:t>
            </a:r>
            <a:r>
              <a:rPr kumimoji="1" lang="en-US" altLang="ja-JP" sz="2400" dirty="0" smtClean="0">
                <a:solidFill>
                  <a:srgbClr val="0000CC"/>
                </a:solidFill>
              </a:rPr>
              <a:t>normal Gaussian </a:t>
            </a:r>
            <a:r>
              <a:rPr kumimoji="1" lang="en-US" altLang="ja-JP" sz="2400" dirty="0" smtClean="0"/>
              <a:t>over sphere region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>
              <a:buNone/>
            </a:pPr>
            <a:endParaRPr lang="en-US" altLang="ja-JP" sz="28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72F49-3576-4BB9-A623-350466911E9C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graphicFrame>
        <p:nvGraphicFramePr>
          <p:cNvPr id="83" name="Object 55"/>
          <p:cNvGraphicFramePr>
            <a:graphicFrameLocks noChangeAspect="1"/>
          </p:cNvGraphicFramePr>
          <p:nvPr/>
        </p:nvGraphicFramePr>
        <p:xfrm>
          <a:off x="312738" y="3386138"/>
          <a:ext cx="4829175" cy="804862"/>
        </p:xfrm>
        <a:graphic>
          <a:graphicData uri="http://schemas.openxmlformats.org/presentationml/2006/ole">
            <p:oleObj spid="_x0000_s94220" name="数式" r:id="rId3" imgW="1549080" imgH="291960" progId="Equation.3">
              <p:embed/>
            </p:oleObj>
          </a:graphicData>
        </a:graphic>
      </p:graphicFrame>
      <p:grpSp>
        <p:nvGrpSpPr>
          <p:cNvPr id="90" name="グループ化 21"/>
          <p:cNvGrpSpPr>
            <a:grpSpLocks noChangeAspect="1"/>
          </p:cNvGrpSpPr>
          <p:nvPr/>
        </p:nvGrpSpPr>
        <p:grpSpPr bwMode="auto">
          <a:xfrm>
            <a:off x="1139825" y="4305300"/>
            <a:ext cx="2643188" cy="2203450"/>
            <a:chOff x="3143240" y="2132211"/>
            <a:chExt cx="2880000" cy="2400227"/>
          </a:xfrm>
        </p:grpSpPr>
        <p:sp>
          <p:nvSpPr>
            <p:cNvPr id="91" name="AutoShape 8"/>
            <p:cNvSpPr>
              <a:spLocks noChangeArrowheads="1"/>
            </p:cNvSpPr>
            <p:nvPr/>
          </p:nvSpPr>
          <p:spPr bwMode="auto">
            <a:xfrm>
              <a:off x="4551362" y="2597419"/>
              <a:ext cx="937973" cy="938019"/>
            </a:xfrm>
            <a:prstGeom prst="flowChartConnector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92" name="Object 5"/>
            <p:cNvGraphicFramePr>
              <a:graphicFrameLocks noChangeAspect="1"/>
            </p:cNvGraphicFramePr>
            <p:nvPr/>
          </p:nvGraphicFramePr>
          <p:xfrm>
            <a:off x="5105842" y="2740297"/>
            <a:ext cx="278213" cy="356129"/>
          </p:xfrm>
          <a:graphic>
            <a:graphicData uri="http://schemas.openxmlformats.org/presentationml/2006/ole">
              <p:oleObj spid="_x0000_s94221" name="数式" r:id="rId4" imgW="139680" imgH="177480" progId="Equation.3">
                <p:embed/>
              </p:oleObj>
            </a:graphicData>
          </a:graphic>
        </p:graphicFrame>
        <p:graphicFrame>
          <p:nvGraphicFramePr>
            <p:cNvPr id="93" name="Object 12"/>
            <p:cNvGraphicFramePr>
              <a:graphicFrameLocks noChangeAspect="1"/>
            </p:cNvGraphicFramePr>
            <p:nvPr/>
          </p:nvGraphicFramePr>
          <p:xfrm>
            <a:off x="5477677" y="2365590"/>
            <a:ext cx="295252" cy="319095"/>
          </p:xfrm>
          <a:graphic>
            <a:graphicData uri="http://schemas.openxmlformats.org/presentationml/2006/ole">
              <p:oleObj spid="_x0000_s94222" name="数式" r:id="rId5" imgW="152280" imgH="164880" progId="Equation.3">
                <p:embed/>
              </p:oleObj>
            </a:graphicData>
          </a:graphic>
        </p:graphicFrame>
        <p:cxnSp>
          <p:nvCxnSpPr>
            <p:cNvPr id="94" name="直線コネクタ 93"/>
            <p:cNvCxnSpPr/>
            <p:nvPr/>
          </p:nvCxnSpPr>
          <p:spPr bwMode="auto">
            <a:xfrm flipV="1">
              <a:off x="5047673" y="3066017"/>
              <a:ext cx="430702" cy="17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5" name="Object 13"/>
            <p:cNvGraphicFramePr>
              <a:graphicFrameLocks noChangeAspect="1"/>
            </p:cNvGraphicFramePr>
            <p:nvPr/>
          </p:nvGraphicFramePr>
          <p:xfrm>
            <a:off x="4191728" y="3240691"/>
            <a:ext cx="380272" cy="357199"/>
          </p:xfrm>
          <a:graphic>
            <a:graphicData uri="http://schemas.openxmlformats.org/presentationml/2006/ole">
              <p:oleObj spid="_x0000_s94223" name="数式" r:id="rId6" imgW="152280" imgH="139680" progId="Equation.3">
                <p:embed/>
              </p:oleObj>
            </a:graphicData>
          </a:graphic>
        </p:graphicFrame>
        <p:cxnSp>
          <p:nvCxnSpPr>
            <p:cNvPr id="96" name="直線コネクタ 95"/>
            <p:cNvCxnSpPr/>
            <p:nvPr/>
          </p:nvCxnSpPr>
          <p:spPr bwMode="auto">
            <a:xfrm flipV="1">
              <a:off x="4020213" y="3076393"/>
              <a:ext cx="982486" cy="8300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AutoShape 11"/>
            <p:cNvSpPr>
              <a:spLocks noChangeArrowheads="1"/>
            </p:cNvSpPr>
            <p:nvPr/>
          </p:nvSpPr>
          <p:spPr bwMode="auto">
            <a:xfrm>
              <a:off x="4985374" y="3031451"/>
              <a:ext cx="71541" cy="71544"/>
            </a:xfrm>
            <a:prstGeom prst="flowChartConnector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8" name="Line 3"/>
            <p:cNvSpPr>
              <a:spLocks noChangeShapeType="1"/>
            </p:cNvSpPr>
            <p:nvPr/>
          </p:nvSpPr>
          <p:spPr bwMode="auto">
            <a:xfrm>
              <a:off x="3143240" y="3910428"/>
              <a:ext cx="2880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 rot="-5400000">
              <a:off x="2821642" y="3332325"/>
              <a:ext cx="2400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100" name="Object 20"/>
            <p:cNvGraphicFramePr>
              <a:graphicFrameLocks noChangeAspect="1"/>
            </p:cNvGraphicFramePr>
            <p:nvPr/>
          </p:nvGraphicFramePr>
          <p:xfrm>
            <a:off x="3710574" y="3883963"/>
            <a:ext cx="333856" cy="434045"/>
          </p:xfrm>
          <a:graphic>
            <a:graphicData uri="http://schemas.openxmlformats.org/presentationml/2006/ole">
              <p:oleObj spid="_x0000_s94224" name="数式" r:id="rId7" imgW="126720" imgH="164880" progId="Equation.3">
                <p:embed/>
              </p:oleObj>
            </a:graphicData>
          </a:graphic>
        </p:graphicFrame>
      </p:grpSp>
      <p:graphicFrame>
        <p:nvGraphicFramePr>
          <p:cNvPr id="101" name="表 100"/>
          <p:cNvGraphicFramePr>
            <a:graphicFrameLocks noGrp="1"/>
          </p:cNvGraphicFramePr>
          <p:nvPr/>
        </p:nvGraphicFramePr>
        <p:xfrm>
          <a:off x="5643563" y="3786188"/>
          <a:ext cx="3143274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5818"/>
                <a:gridCol w="785818"/>
                <a:gridCol w="1571638"/>
              </a:tblGrid>
              <a:tr h="5500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endParaRPr kumimoji="1" lang="ja-JP" altLang="en-US" sz="3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endParaRPr kumimoji="1" lang="ja-JP" altLang="en-US" sz="3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1" lang="en-US" altLang="ja-JP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3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1" lang="en-US" altLang="ja-JP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3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1" lang="en-US" altLang="ja-JP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1" lang="ja-JP" altLang="en-US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5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0.0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0.1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…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5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0.0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0.2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…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5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…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…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…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5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1.0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0.1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5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…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…</a:t>
                      </a:r>
                      <a:endParaRPr kumimoji="1" lang="ja-JP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…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フリーフォーム 67"/>
          <p:cNvSpPr/>
          <p:nvPr/>
        </p:nvSpPr>
        <p:spPr bwMode="auto">
          <a:xfrm>
            <a:off x="7048500" y="4457700"/>
            <a:ext cx="1524000" cy="1104900"/>
          </a:xfrm>
          <a:custGeom>
            <a:avLst/>
            <a:gdLst>
              <a:gd name="connsiteX0" fmla="*/ 571500 w 2633662"/>
              <a:gd name="connsiteY0" fmla="*/ 0 h 1924050"/>
              <a:gd name="connsiteX1" fmla="*/ 0 w 2633662"/>
              <a:gd name="connsiteY1" fmla="*/ 647700 h 1924050"/>
              <a:gd name="connsiteX2" fmla="*/ 142875 w 2633662"/>
              <a:gd name="connsiteY2" fmla="*/ 1428750 h 1924050"/>
              <a:gd name="connsiteX3" fmla="*/ 923925 w 2633662"/>
              <a:gd name="connsiteY3" fmla="*/ 1924050 h 1924050"/>
              <a:gd name="connsiteX4" fmla="*/ 2633662 w 2633662"/>
              <a:gd name="connsiteY4" fmla="*/ 857250 h 1924050"/>
              <a:gd name="connsiteX5" fmla="*/ 571500 w 2633662"/>
              <a:gd name="connsiteY5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3662" h="1924050">
                <a:moveTo>
                  <a:pt x="571500" y="0"/>
                </a:moveTo>
                <a:lnTo>
                  <a:pt x="0" y="647700"/>
                </a:lnTo>
                <a:lnTo>
                  <a:pt x="142875" y="1428750"/>
                </a:lnTo>
                <a:lnTo>
                  <a:pt x="923925" y="1924050"/>
                </a:lnTo>
                <a:lnTo>
                  <a:pt x="2633662" y="857250"/>
                </a:lnTo>
                <a:lnTo>
                  <a:pt x="57150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Strategy 2: SES-Based Approach (4)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To use U-catalog, </a:t>
            </a:r>
            <a:r>
              <a:rPr kumimoji="1" lang="en-US" altLang="ja-JP" sz="2800" dirty="0" smtClean="0">
                <a:solidFill>
                  <a:srgbClr val="0000CC"/>
                </a:solidFill>
              </a:rPr>
              <a:t>another approximation </a:t>
            </a:r>
            <a:r>
              <a:rPr kumimoji="1" lang="en-US" altLang="ja-JP" sz="2800" dirty="0" smtClean="0"/>
              <a:t>is required since it is only useful for normal Gaussian</a:t>
            </a:r>
          </a:p>
          <a:p>
            <a:pPr lvl="1"/>
            <a:r>
              <a:rPr lang="en-US" altLang="ja-JP" sz="2400" dirty="0" smtClean="0"/>
              <a:t>Use of </a:t>
            </a:r>
            <a:r>
              <a:rPr lang="en-US" altLang="ja-JP" sz="2400" dirty="0" smtClean="0">
                <a:solidFill>
                  <a:srgbClr val="FF0000"/>
                </a:solidFill>
              </a:rPr>
              <a:t>upper-bounding function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en-US" altLang="ja-JP" sz="2400" dirty="0" smtClean="0"/>
              <a:t> tightly bounds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en-US" altLang="ja-JP" sz="2400" dirty="0" smtClean="0"/>
              <a:t> and has </a:t>
            </a:r>
            <a:r>
              <a:rPr kumimoji="1" lang="en-US" altLang="ja-JP" sz="2400" dirty="0" smtClean="0">
                <a:solidFill>
                  <a:srgbClr val="0000CC"/>
                </a:solidFill>
              </a:rPr>
              <a:t>spherical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isosurfaces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For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2400" dirty="0" smtClean="0"/>
              <a:t>, we can easily derive its integral over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ja-JP" sz="2400" dirty="0" smtClean="0"/>
              <a:t> using </a:t>
            </a:r>
            <a:br>
              <a:rPr lang="en-US" altLang="ja-JP" sz="2400" dirty="0" smtClean="0"/>
            </a:br>
            <a:r>
              <a:rPr lang="en-US" altLang="ja-JP" sz="2400" dirty="0" smtClean="0"/>
              <a:t>U-catalog</a:t>
            </a:r>
          </a:p>
          <a:p>
            <a:r>
              <a:rPr lang="en-US" altLang="ja-JP" sz="2800" dirty="0" smtClean="0"/>
              <a:t>In summary, we use two</a:t>
            </a:r>
            <a:br>
              <a:rPr lang="en-US" altLang="ja-JP" sz="2800" dirty="0" smtClean="0"/>
            </a:br>
            <a:r>
              <a:rPr lang="en-US" altLang="ja-JP" sz="2800" dirty="0" smtClean="0"/>
              <a:t>approximations:</a:t>
            </a:r>
            <a:endParaRPr kumimoji="1" lang="en-US" altLang="ja-JP" sz="28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72F49-3576-4BB9-A623-350466911E9C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grpSp>
        <p:nvGrpSpPr>
          <p:cNvPr id="18" name="グループ化 126"/>
          <p:cNvGrpSpPr>
            <a:grpSpLocks/>
          </p:cNvGrpSpPr>
          <p:nvPr/>
        </p:nvGrpSpPr>
        <p:grpSpPr bwMode="auto">
          <a:xfrm>
            <a:off x="4729825" y="3311559"/>
            <a:ext cx="4042611" cy="2817838"/>
            <a:chOff x="4978286" y="3311541"/>
            <a:chExt cx="4042658" cy="2817402"/>
          </a:xfrm>
        </p:grpSpPr>
        <p:grpSp>
          <p:nvGrpSpPr>
            <p:cNvPr id="19" name="グループ化 61"/>
            <p:cNvGrpSpPr>
              <a:grpSpLocks noChangeAspect="1"/>
            </p:cNvGrpSpPr>
            <p:nvPr/>
          </p:nvGrpSpPr>
          <p:grpSpPr bwMode="auto">
            <a:xfrm>
              <a:off x="5304594" y="3311541"/>
              <a:ext cx="3716350" cy="2817402"/>
              <a:chOff x="5720578" y="3245179"/>
              <a:chExt cx="3137705" cy="2377330"/>
            </a:xfrm>
          </p:grpSpPr>
          <p:sp>
            <p:nvSpPr>
              <p:cNvPr id="34" name="AutoShape 5"/>
              <p:cNvSpPr>
                <a:spLocks noChangeArrowheads="1"/>
              </p:cNvSpPr>
              <p:nvPr/>
            </p:nvSpPr>
            <p:spPr bwMode="auto">
              <a:xfrm>
                <a:off x="6514041" y="3774295"/>
                <a:ext cx="51877" cy="51850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35" name="Object 44"/>
              <p:cNvGraphicFramePr>
                <a:graphicFrameLocks noChangeAspect="1"/>
              </p:cNvGraphicFramePr>
              <p:nvPr/>
            </p:nvGraphicFramePr>
            <p:xfrm>
              <a:off x="6488103" y="3589281"/>
              <a:ext cx="129690" cy="142591"/>
            </p:xfrm>
            <a:graphic>
              <a:graphicData uri="http://schemas.openxmlformats.org/presentationml/2006/ole">
                <p:oleObj spid="_x0000_s95239" name="数式" r:id="rId3" imgW="126720" imgH="139680" progId="Equation.3">
                  <p:embed/>
                </p:oleObj>
              </a:graphicData>
            </a:graphic>
          </p:graphicFrame>
          <p:graphicFrame>
            <p:nvGraphicFramePr>
              <p:cNvPr id="36" name="Object 9"/>
              <p:cNvGraphicFramePr>
                <a:graphicFrameLocks noChangeAspect="1"/>
              </p:cNvGraphicFramePr>
              <p:nvPr/>
            </p:nvGraphicFramePr>
            <p:xfrm>
              <a:off x="8005468" y="3658809"/>
              <a:ext cx="129690" cy="180299"/>
            </p:xfrm>
            <a:graphic>
              <a:graphicData uri="http://schemas.openxmlformats.org/presentationml/2006/ole">
                <p:oleObj spid="_x0000_s95240" name="数式" r:id="rId4" imgW="126720" imgH="177480" progId="Equation.3">
                  <p:embed/>
                </p:oleObj>
              </a:graphicData>
            </a:graphic>
          </p:graphicFrame>
          <p:graphicFrame>
            <p:nvGraphicFramePr>
              <p:cNvPr id="37" name="Object 7"/>
              <p:cNvGraphicFramePr>
                <a:graphicFrameLocks noChangeAspect="1"/>
              </p:cNvGraphicFramePr>
              <p:nvPr/>
            </p:nvGraphicFramePr>
            <p:xfrm>
              <a:off x="7742553" y="4451890"/>
              <a:ext cx="116720" cy="140234"/>
            </p:xfrm>
            <a:graphic>
              <a:graphicData uri="http://schemas.openxmlformats.org/presentationml/2006/ole">
                <p:oleObj spid="_x0000_s95241" name="数式" r:id="rId5" imgW="114120" imgH="139680" progId="Equation.3">
                  <p:embed/>
                </p:oleObj>
              </a:graphicData>
            </a:graphic>
          </p:graphicFrame>
          <p:sp>
            <p:nvSpPr>
              <p:cNvPr id="38" name="AutoShape 5"/>
              <p:cNvSpPr>
                <a:spLocks noChangeArrowheads="1"/>
              </p:cNvSpPr>
              <p:nvPr/>
            </p:nvSpPr>
            <p:spPr bwMode="auto">
              <a:xfrm>
                <a:off x="8021974" y="3876818"/>
                <a:ext cx="51877" cy="51850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39" name="AutoShape 5"/>
              <p:cNvSpPr>
                <a:spLocks noChangeArrowheads="1"/>
              </p:cNvSpPr>
              <p:nvPr/>
            </p:nvSpPr>
            <p:spPr bwMode="auto">
              <a:xfrm>
                <a:off x="7760237" y="4634547"/>
                <a:ext cx="51877" cy="51850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40" name="Object 6"/>
              <p:cNvGraphicFramePr>
                <a:graphicFrameLocks noChangeAspect="1"/>
              </p:cNvGraphicFramePr>
              <p:nvPr/>
            </p:nvGraphicFramePr>
            <p:xfrm>
              <a:off x="6134405" y="5110635"/>
              <a:ext cx="155628" cy="205047"/>
            </p:xfrm>
            <a:graphic>
              <a:graphicData uri="http://schemas.openxmlformats.org/presentationml/2006/ole">
                <p:oleObj spid="_x0000_s95242" name="数式" r:id="rId6" imgW="152280" imgH="203040" progId="Equation.3">
                  <p:embed/>
                </p:oleObj>
              </a:graphicData>
            </a:graphic>
          </p:graphicFrame>
          <p:sp>
            <p:nvSpPr>
              <p:cNvPr id="41" name="AutoShape 5"/>
              <p:cNvSpPr>
                <a:spLocks noChangeArrowheads="1"/>
              </p:cNvSpPr>
              <p:nvPr/>
            </p:nvSpPr>
            <p:spPr bwMode="auto">
              <a:xfrm>
                <a:off x="6170954" y="5346319"/>
                <a:ext cx="51877" cy="53029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42" name="Object 10"/>
              <p:cNvGraphicFramePr>
                <a:graphicFrameLocks noChangeAspect="1"/>
              </p:cNvGraphicFramePr>
              <p:nvPr/>
            </p:nvGraphicFramePr>
            <p:xfrm>
              <a:off x="7268598" y="5037571"/>
              <a:ext cx="142658" cy="166159"/>
            </p:xfrm>
            <a:graphic>
              <a:graphicData uri="http://schemas.openxmlformats.org/presentationml/2006/ole">
                <p:oleObj spid="_x0000_s95243" name="数式" r:id="rId7" imgW="139680" imgH="164880" progId="Equation.3">
                  <p:embed/>
                </p:oleObj>
              </a:graphicData>
            </a:graphic>
          </p:graphicFrame>
          <p:sp>
            <p:nvSpPr>
              <p:cNvPr id="43" name="AutoShape 5"/>
              <p:cNvSpPr>
                <a:spLocks noChangeArrowheads="1"/>
              </p:cNvSpPr>
              <p:nvPr/>
            </p:nvSpPr>
            <p:spPr bwMode="auto">
              <a:xfrm>
                <a:off x="7299252" y="5239082"/>
                <a:ext cx="51877" cy="51850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44" name="正方形/長方形 43"/>
              <p:cNvSpPr/>
              <p:nvPr/>
            </p:nvSpPr>
            <p:spPr bwMode="auto">
              <a:xfrm>
                <a:off x="5720579" y="3245179"/>
                <a:ext cx="3137704" cy="23773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45" name="直線コネクタ 44"/>
              <p:cNvCxnSpPr/>
              <p:nvPr/>
            </p:nvCxnSpPr>
            <p:spPr bwMode="auto">
              <a:xfrm rot="16200000" flipH="1">
                <a:off x="7257401" y="4676240"/>
                <a:ext cx="377694" cy="683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 bwMode="auto">
              <a:xfrm rot="16200000" flipH="1">
                <a:off x="7083336" y="3604665"/>
                <a:ext cx="859857" cy="347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 bwMode="auto">
              <a:xfrm>
                <a:off x="5720578" y="4453264"/>
                <a:ext cx="620571" cy="101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 bwMode="auto">
              <a:xfrm rot="5400000">
                <a:off x="6513080" y="3522182"/>
                <a:ext cx="1000487" cy="6527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 bwMode="auto">
              <a:xfrm flipV="1">
                <a:off x="6755310" y="4899265"/>
                <a:ext cx="725116" cy="3107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 bwMode="auto">
              <a:xfrm>
                <a:off x="7686837" y="4208165"/>
                <a:ext cx="1001224" cy="4165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 bwMode="auto">
              <a:xfrm rot="16200000" flipV="1">
                <a:off x="6583230" y="5382072"/>
                <a:ext cx="412517" cy="683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 bwMode="auto">
              <a:xfrm rot="5400000" flipH="1" flipV="1">
                <a:off x="7550300" y="5313070"/>
                <a:ext cx="480824" cy="1380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" name="Object 8"/>
              <p:cNvGraphicFramePr>
                <a:graphicFrameLocks noChangeAspect="1"/>
              </p:cNvGraphicFramePr>
              <p:nvPr/>
            </p:nvGraphicFramePr>
            <p:xfrm>
              <a:off x="7156592" y="3968736"/>
              <a:ext cx="116720" cy="141412"/>
            </p:xfrm>
            <a:graphic>
              <a:graphicData uri="http://schemas.openxmlformats.org/presentationml/2006/ole">
                <p:oleObj spid="_x0000_s95244" name="数式" r:id="rId8" imgW="114120" imgH="139680" progId="Equation.3">
                  <p:embed/>
                </p:oleObj>
              </a:graphicData>
            </a:graphic>
          </p:graphicFrame>
          <p:sp>
            <p:nvSpPr>
              <p:cNvPr id="54" name="AutoShape 5"/>
              <p:cNvSpPr>
                <a:spLocks noChangeArrowheads="1"/>
              </p:cNvSpPr>
              <p:nvPr/>
            </p:nvSpPr>
            <p:spPr bwMode="auto">
              <a:xfrm>
                <a:off x="7174277" y="4151392"/>
                <a:ext cx="51877" cy="53029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aphicFrame>
            <p:nvGraphicFramePr>
              <p:cNvPr id="55" name="Object 14"/>
              <p:cNvGraphicFramePr>
                <a:graphicFrameLocks noChangeAspect="1"/>
              </p:cNvGraphicFramePr>
              <p:nvPr/>
            </p:nvGraphicFramePr>
            <p:xfrm>
              <a:off x="7031619" y="4523777"/>
              <a:ext cx="142659" cy="179121"/>
            </p:xfrm>
            <a:graphic>
              <a:graphicData uri="http://schemas.openxmlformats.org/presentationml/2006/ole">
                <p:oleObj spid="_x0000_s95245" name="数式" r:id="rId9" imgW="139680" imgH="177480" progId="Equation.3">
                  <p:embed/>
                </p:oleObj>
              </a:graphicData>
            </a:graphic>
          </p:graphicFrame>
          <p:sp>
            <p:nvSpPr>
              <p:cNvPr id="56" name="AutoShape 5"/>
              <p:cNvSpPr>
                <a:spLocks noChangeArrowheads="1"/>
              </p:cNvSpPr>
              <p:nvPr/>
            </p:nvSpPr>
            <p:spPr bwMode="auto">
              <a:xfrm>
                <a:off x="7062273" y="4726467"/>
                <a:ext cx="51877" cy="51850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cxnSp>
            <p:nvCxnSpPr>
              <p:cNvPr id="57" name="直線コネクタ 56"/>
              <p:cNvCxnSpPr/>
              <p:nvPr/>
            </p:nvCxnSpPr>
            <p:spPr bwMode="auto">
              <a:xfrm rot="10800000">
                <a:off x="6686953" y="4348796"/>
                <a:ext cx="725117" cy="1727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 bwMode="auto">
              <a:xfrm>
                <a:off x="7480426" y="4899265"/>
                <a:ext cx="379313" cy="2424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 bwMode="auto">
              <a:xfrm rot="5400000">
                <a:off x="7392750" y="4227485"/>
                <a:ext cx="313406" cy="2747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 bwMode="auto">
              <a:xfrm flipV="1">
                <a:off x="7859739" y="4624700"/>
                <a:ext cx="828322" cy="5169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 bwMode="auto">
              <a:xfrm flipV="1">
                <a:off x="8688061" y="4601931"/>
                <a:ext cx="170221" cy="227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 bwMode="auto">
              <a:xfrm rot="5400000">
                <a:off x="7294830" y="3290042"/>
                <a:ext cx="103130" cy="13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3" name="Object 40"/>
              <p:cNvGraphicFramePr>
                <a:graphicFrameLocks noChangeAspect="1"/>
              </p:cNvGraphicFramePr>
              <p:nvPr/>
            </p:nvGraphicFramePr>
            <p:xfrm>
              <a:off x="8166992" y="5230833"/>
              <a:ext cx="129690" cy="179121"/>
            </p:xfrm>
            <a:graphic>
              <a:graphicData uri="http://schemas.openxmlformats.org/presentationml/2006/ole">
                <p:oleObj spid="_x0000_s95246" name="数式" r:id="rId10" imgW="126720" imgH="177480" progId="Equation.3">
                  <p:embed/>
                </p:oleObj>
              </a:graphicData>
            </a:graphic>
          </p:graphicFrame>
          <p:sp>
            <p:nvSpPr>
              <p:cNvPr id="64" name="AutoShape 5"/>
              <p:cNvSpPr>
                <a:spLocks noChangeArrowheads="1"/>
              </p:cNvSpPr>
              <p:nvPr/>
            </p:nvSpPr>
            <p:spPr bwMode="auto">
              <a:xfrm>
                <a:off x="8191751" y="5438236"/>
                <a:ext cx="51877" cy="51850"/>
              </a:xfrm>
              <a:prstGeom prst="flowChartConnector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cxnSp>
            <p:nvCxnSpPr>
              <p:cNvPr id="65" name="直線コネクタ 64"/>
              <p:cNvCxnSpPr/>
              <p:nvPr/>
            </p:nvCxnSpPr>
            <p:spPr bwMode="auto">
              <a:xfrm rot="16200000" flipH="1">
                <a:off x="6220760" y="4675442"/>
                <a:ext cx="654938" cy="4141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 bwMode="auto">
              <a:xfrm rot="10800000" flipV="1">
                <a:off x="6341149" y="4348796"/>
                <a:ext cx="345804" cy="2062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円/楕円 66"/>
              <p:cNvSpPr/>
              <p:nvPr/>
            </p:nvSpPr>
            <p:spPr bwMode="auto">
              <a:xfrm>
                <a:off x="7412070" y="3995210"/>
                <a:ext cx="1266608" cy="1268356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grpSp>
          <p:nvGrpSpPr>
            <p:cNvPr id="20" name="グループ化 122"/>
            <p:cNvGrpSpPr>
              <a:grpSpLocks/>
            </p:cNvGrpSpPr>
            <p:nvPr/>
          </p:nvGrpSpPr>
          <p:grpSpPr bwMode="auto">
            <a:xfrm>
              <a:off x="4978286" y="3967072"/>
              <a:ext cx="2267862" cy="1901869"/>
              <a:chOff x="2135167" y="4643051"/>
              <a:chExt cx="2267862" cy="1901869"/>
            </a:xfrm>
          </p:grpSpPr>
          <p:grpSp>
            <p:nvGrpSpPr>
              <p:cNvPr id="23" name="グループ化 91"/>
              <p:cNvGrpSpPr>
                <a:grpSpLocks noChangeAspect="1"/>
              </p:cNvGrpSpPr>
              <p:nvPr/>
            </p:nvGrpSpPr>
            <p:grpSpPr bwMode="auto">
              <a:xfrm>
                <a:off x="2571040" y="4643051"/>
                <a:ext cx="1831989" cy="1831699"/>
                <a:chOff x="6163805" y="4971792"/>
                <a:chExt cx="1226091" cy="1225963"/>
              </a:xfrm>
            </p:grpSpPr>
            <p:sp>
              <p:nvSpPr>
                <p:cNvPr id="29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6752598" y="5554144"/>
                  <a:ext cx="70257" cy="70267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graphicFrame>
              <p:nvGraphicFramePr>
                <p:cNvPr id="30" name="Object 11"/>
                <p:cNvGraphicFramePr>
                  <a:graphicFrameLocks noChangeAspect="1"/>
                </p:cNvGraphicFramePr>
                <p:nvPr/>
              </p:nvGraphicFramePr>
              <p:xfrm>
                <a:off x="6816719" y="5417396"/>
                <a:ext cx="162839" cy="209782"/>
              </p:xfrm>
              <a:graphic>
                <a:graphicData uri="http://schemas.openxmlformats.org/presentationml/2006/ole">
                  <p:oleObj spid="_x0000_s95247" name="数式" r:id="rId11" imgW="126720" imgH="164880" progId="Equation.3">
                    <p:embed/>
                  </p:oleObj>
                </a:graphicData>
              </a:graphic>
            </p:graphicFrame>
            <p:sp>
              <p:nvSpPr>
                <p:cNvPr id="31" name="円/楕円 30"/>
                <p:cNvSpPr>
                  <a:spLocks noChangeAspect="1"/>
                </p:cNvSpPr>
                <p:nvPr/>
              </p:nvSpPr>
              <p:spPr bwMode="auto">
                <a:xfrm>
                  <a:off x="6556919" y="5364865"/>
                  <a:ext cx="439863" cy="439817"/>
                </a:xfrm>
                <a:prstGeom prst="ellipse">
                  <a:avLst/>
                </a:prstGeom>
                <a:noFill/>
                <a:ln w="12700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 bwMode="auto">
                <a:xfrm>
                  <a:off x="6368862" y="5176827"/>
                  <a:ext cx="815978" cy="815892"/>
                </a:xfrm>
                <a:prstGeom prst="ellipse">
                  <a:avLst/>
                </a:prstGeom>
                <a:noFill/>
                <a:ln w="12700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 bwMode="auto">
                <a:xfrm>
                  <a:off x="6163805" y="4971792"/>
                  <a:ext cx="1226091" cy="1225963"/>
                </a:xfrm>
                <a:prstGeom prst="ellipse">
                  <a:avLst/>
                </a:prstGeom>
                <a:noFill/>
                <a:ln w="12700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24" name="グループ化 50"/>
              <p:cNvGrpSpPr>
                <a:grpSpLocks noChangeAspect="1"/>
              </p:cNvGrpSpPr>
              <p:nvPr/>
            </p:nvGrpSpPr>
            <p:grpSpPr bwMode="auto">
              <a:xfrm>
                <a:off x="2135167" y="5204312"/>
                <a:ext cx="2256890" cy="1340608"/>
                <a:chOff x="587564" y="4970477"/>
                <a:chExt cx="3387536" cy="2012195"/>
              </a:xfrm>
            </p:grpSpPr>
            <p:sp>
              <p:nvSpPr>
                <p:cNvPr id="25" name="Oval 7"/>
                <p:cNvSpPr>
                  <a:spLocks noChangeArrowheads="1"/>
                </p:cNvSpPr>
                <p:nvPr/>
              </p:nvSpPr>
              <p:spPr bwMode="auto">
                <a:xfrm rot="9000000">
                  <a:off x="1734021" y="5157223"/>
                  <a:ext cx="1800226" cy="718600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26" name="Oval 7"/>
                <p:cNvSpPr>
                  <a:spLocks noChangeAspect="1" noChangeArrowheads="1"/>
                </p:cNvSpPr>
                <p:nvPr/>
              </p:nvSpPr>
              <p:spPr bwMode="auto">
                <a:xfrm rot="9000000">
                  <a:off x="1274763" y="4970477"/>
                  <a:ext cx="2700337" cy="1077900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27" name="Oval 7"/>
                <p:cNvSpPr>
                  <a:spLocks noChangeAspect="1" noChangeArrowheads="1"/>
                </p:cNvSpPr>
                <p:nvPr/>
              </p:nvSpPr>
              <p:spPr bwMode="auto">
                <a:xfrm rot="9000000">
                  <a:off x="2118935" y="5310467"/>
                  <a:ext cx="1014893" cy="405116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28" name="正方形/長方形 27"/>
                <p:cNvSpPr>
                  <a:spLocks noChangeArrowheads="1"/>
                </p:cNvSpPr>
                <p:nvPr/>
              </p:nvSpPr>
              <p:spPr bwMode="auto">
                <a:xfrm>
                  <a:off x="587564" y="6289733"/>
                  <a:ext cx="1201109" cy="6929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 i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altLang="ja-JP" sz="2400" i="1" baseline="-250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lang="en-US" altLang="ja-JP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ja-JP" sz="2400" b="1" i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altLang="ja-JP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aphicFrame>
        <p:nvGraphicFramePr>
          <p:cNvPr id="95248" name="Object 19"/>
          <p:cNvGraphicFramePr>
            <a:graphicFrameLocks noChangeAspect="1"/>
          </p:cNvGraphicFramePr>
          <p:nvPr/>
        </p:nvGraphicFramePr>
        <p:xfrm>
          <a:off x="684213" y="4689475"/>
          <a:ext cx="4005262" cy="1949450"/>
        </p:xfrm>
        <a:graphic>
          <a:graphicData uri="http://schemas.openxmlformats.org/presentationml/2006/ole">
            <p:oleObj spid="_x0000_s95248" name="数式" r:id="rId12" imgW="1828800" imgH="888840" progId="Equation.3">
              <p:embed/>
            </p:oleObj>
          </a:graphicData>
        </a:graphic>
      </p:graphicFrame>
      <p:sp>
        <p:nvSpPr>
          <p:cNvPr id="70" name="正方形/長方形 69"/>
          <p:cNvSpPr>
            <a:spLocks noChangeArrowheads="1"/>
          </p:cNvSpPr>
          <p:nvPr/>
        </p:nvSpPr>
        <p:spPr bwMode="auto">
          <a:xfrm>
            <a:off x="5060025" y="3578819"/>
            <a:ext cx="800210" cy="46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2400" dirty="0">
              <a:solidFill>
                <a:srgbClr val="0000CC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486400" y="1981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T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168400" y="2438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</a:t>
            </a:r>
            <a:endParaRPr kumimoji="1" lang="ja-JP" altLang="en-US" sz="14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701800" y="28956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</a:t>
            </a:r>
            <a:endParaRPr kumimoji="1" lang="ja-JP" altLang="en-US" sz="14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207000" y="35687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CC"/>
                </a:solidFill>
              </a:rPr>
              <a:t>T</a:t>
            </a:r>
            <a:endParaRPr kumimoji="1" lang="ja-JP" altLang="en-US" sz="1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Strategy 2: SES-Based Approach (5)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Bounding Function</a:t>
            </a:r>
          </a:p>
          <a:p>
            <a:pPr lvl="1"/>
            <a:r>
              <a:rPr lang="en-US" altLang="ja-JP" sz="2400" dirty="0" smtClean="0"/>
              <a:t>Original Gaussian PDF</a:t>
            </a:r>
          </a:p>
          <a:p>
            <a:pPr lvl="1"/>
            <a:endParaRPr kumimoji="1" lang="en-US" altLang="ja-JP" sz="2400" dirty="0" smtClean="0"/>
          </a:p>
          <a:p>
            <a:pPr lvl="1"/>
            <a:endParaRPr lang="en-US" altLang="ja-JP" sz="2400" dirty="0" smtClean="0"/>
          </a:p>
          <a:p>
            <a:pPr lvl="1"/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Upper-Bounding Function</a:t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where</a:t>
            </a:r>
            <a:endParaRPr kumimoji="1" lang="en-US" altLang="ja-JP" sz="24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72F49-3576-4BB9-A623-350466911E9C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graphicFrame>
        <p:nvGraphicFramePr>
          <p:cNvPr id="96268" name="Object 49"/>
          <p:cNvGraphicFramePr>
            <a:graphicFrameLocks noChangeAspect="1"/>
          </p:cNvGraphicFramePr>
          <p:nvPr/>
        </p:nvGraphicFramePr>
        <p:xfrm>
          <a:off x="1263650" y="2041525"/>
          <a:ext cx="6704013" cy="1069975"/>
        </p:xfrm>
        <a:graphic>
          <a:graphicData uri="http://schemas.openxmlformats.org/presentationml/2006/ole">
            <p:oleObj spid="_x0000_s96268" name="数式" r:id="rId3" imgW="3022560" imgH="482400" progId="Equation.3">
              <p:embed/>
            </p:oleObj>
          </a:graphicData>
        </a:graphic>
      </p:graphicFrame>
      <p:graphicFrame>
        <p:nvGraphicFramePr>
          <p:cNvPr id="96269" name="Object 9"/>
          <p:cNvGraphicFramePr>
            <a:graphicFrameLocks noChangeAspect="1"/>
          </p:cNvGraphicFramePr>
          <p:nvPr/>
        </p:nvGraphicFramePr>
        <p:xfrm>
          <a:off x="1290639" y="3786188"/>
          <a:ext cx="6024562" cy="1235535"/>
        </p:xfrm>
        <a:graphic>
          <a:graphicData uri="http://schemas.openxmlformats.org/presentationml/2006/ole">
            <p:oleObj spid="_x0000_s96269" name="数式" r:id="rId4" imgW="2476440" imgH="507960" progId="Equation.3">
              <p:embed/>
            </p:oleObj>
          </a:graphicData>
        </a:graphic>
      </p:graphicFrame>
      <p:graphicFrame>
        <p:nvGraphicFramePr>
          <p:cNvPr id="96270" name="Object 27"/>
          <p:cNvGraphicFramePr>
            <a:graphicFrameLocks noChangeAspect="1"/>
          </p:cNvGraphicFramePr>
          <p:nvPr/>
        </p:nvGraphicFramePr>
        <p:xfrm>
          <a:off x="2116138" y="5308600"/>
          <a:ext cx="1868487" cy="1328738"/>
        </p:xfrm>
        <a:graphic>
          <a:graphicData uri="http://schemas.openxmlformats.org/presentationml/2006/ole">
            <p:oleObj spid="_x0000_s96270" name="数式" r:id="rId5" imgW="965160" imgH="685800" progId="Equation.3">
              <p:embed/>
            </p:oleObj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5346700" y="5461000"/>
          <a:ext cx="2413000" cy="652162"/>
        </p:xfrm>
        <a:graphic>
          <a:graphicData uri="http://schemas.openxmlformats.org/presentationml/2006/ole">
            <p:oleObj spid="_x0000_s96271" name="数式" r:id="rId6" imgW="939600" imgH="25380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346700" y="6096000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is satisfied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Outline</a:t>
            </a:r>
            <a:endParaRPr lang="ja-JP" altLang="en-US" smtClean="0"/>
          </a:p>
        </p:txBody>
      </p:sp>
      <p:sp>
        <p:nvSpPr>
          <p:cNvPr id="3686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Background and Problem Formulation</a:t>
            </a:r>
          </a:p>
          <a:p>
            <a:r>
              <a:rPr lang="en-US" altLang="ja-JP" smtClean="0"/>
              <a:t>Related Work</a:t>
            </a:r>
          </a:p>
          <a:p>
            <a:r>
              <a:rPr lang="en-US" altLang="ja-JP" smtClean="0"/>
              <a:t>Query Processing Strategies</a:t>
            </a:r>
          </a:p>
          <a:p>
            <a:r>
              <a:rPr lang="en-US" altLang="ja-JP" smtClean="0">
                <a:solidFill>
                  <a:srgbClr val="FF0000"/>
                </a:solidFill>
              </a:rPr>
              <a:t>Experimental Results</a:t>
            </a:r>
          </a:p>
          <a:p>
            <a:r>
              <a:rPr lang="en-US" altLang="ja-JP" smtClean="0"/>
              <a:t>and Conclusions</a:t>
            </a:r>
            <a:endParaRPr lang="ja-JP" altLang="en-US" smtClean="0"/>
          </a:p>
        </p:txBody>
      </p:sp>
      <p:sp>
        <p:nvSpPr>
          <p:cNvPr id="36868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9C4D9C-2436-400A-8557-3444478281EA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1E04E0-9445-4B0A-8503-256FA4EA7D8E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Setup of Experiments (1)</a:t>
            </a:r>
            <a:endParaRPr lang="ja-JP" altLang="en-US" dirty="0" smtClean="0"/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1127125"/>
            <a:ext cx="8785225" cy="55419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Target Data</a:t>
            </a:r>
          </a:p>
          <a:p>
            <a:pPr lvl="1" eaLnBrk="1" hangingPunct="1"/>
            <a:r>
              <a:rPr lang="en-US" altLang="ja-JP" dirty="0" smtClean="0"/>
              <a:t>2D point data (50K entries)</a:t>
            </a:r>
          </a:p>
          <a:p>
            <a:pPr lvl="1" eaLnBrk="1" hangingPunct="1"/>
            <a:r>
              <a:rPr lang="en-US" altLang="ja-JP" dirty="0" smtClean="0"/>
              <a:t>Based on road line </a:t>
            </a:r>
            <a:br>
              <a:rPr lang="en-US" altLang="ja-JP" dirty="0" smtClean="0"/>
            </a:br>
            <a:r>
              <a:rPr lang="en-US" altLang="ja-JP" dirty="0" smtClean="0"/>
              <a:t>segments in Long Beach</a:t>
            </a:r>
          </a:p>
          <a:p>
            <a:pPr eaLnBrk="1" hangingPunct="1"/>
            <a:r>
              <a:rPr lang="en-US" altLang="ja-JP" dirty="0" smtClean="0"/>
              <a:t>Computation of </a:t>
            </a:r>
            <a:r>
              <a:rPr lang="en-US" altLang="ja-JP" dirty="0" err="1" smtClean="0"/>
              <a:t>Voronoi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regions and SESs</a:t>
            </a:r>
          </a:p>
          <a:p>
            <a:pPr lvl="1" eaLnBrk="1" hangingPunct="1"/>
            <a:r>
              <a:rPr lang="en-US" altLang="ja-JP" dirty="0" smtClean="0"/>
              <a:t>LEDA package was used</a:t>
            </a:r>
          </a:p>
          <a:p>
            <a:pPr eaLnBrk="1" hangingPunct="1"/>
            <a:r>
              <a:rPr lang="en-US" altLang="ja-JP" dirty="0" smtClean="0"/>
              <a:t>Comparison</a:t>
            </a:r>
          </a:p>
          <a:p>
            <a:pPr lvl="1" eaLnBrk="1" hangingPunct="1"/>
            <a:r>
              <a:rPr lang="en-US" altLang="ja-JP" dirty="0" smtClean="0"/>
              <a:t>Strategies 1, 2, and their hybrid approach</a:t>
            </a:r>
          </a:p>
          <a:p>
            <a:pPr lvl="1" eaLnBrk="1" hangingPunct="1"/>
            <a:r>
              <a:rPr lang="en-US" altLang="ja-JP" dirty="0" smtClean="0"/>
              <a:t>Evaluation metric: Response time</a:t>
            </a:r>
            <a:endParaRPr lang="ja-JP" altLang="en-US" dirty="0" smtClean="0"/>
          </a:p>
        </p:txBody>
      </p:sp>
      <p:pic>
        <p:nvPicPr>
          <p:cNvPr id="9222" name="図 5" descr="ma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392" y="1454319"/>
            <a:ext cx="3713908" cy="34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1E04E0-9445-4B0A-8503-256FA4EA7D8E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Setup of Experiments (2)</a:t>
            </a:r>
            <a:endParaRPr lang="ja-JP" altLang="en-US" dirty="0" smtClean="0"/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588" y="1038225"/>
            <a:ext cx="8964612" cy="55419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Default Parameters</a:t>
            </a:r>
          </a:p>
          <a:p>
            <a:pPr lvl="1" eaLnBrk="1" hangingPunct="1"/>
            <a:r>
              <a:rPr lang="en-US" altLang="ja-JP" dirty="0" smtClean="0"/>
              <a:t>Covariance matrix</a:t>
            </a:r>
          </a:p>
          <a:p>
            <a:pPr lvl="1" eaLnBrk="1" hangingPunct="1"/>
            <a:endParaRPr lang="en-US" altLang="ja-JP" dirty="0" smtClean="0"/>
          </a:p>
          <a:p>
            <a:pPr lvl="1" eaLnBrk="1" hangingPunct="1"/>
            <a:endParaRPr lang="en-US" altLang="ja-JP" dirty="0" smtClean="0"/>
          </a:p>
          <a:p>
            <a:pPr lvl="2" eaLnBrk="1" hangingPunct="1"/>
            <a:endParaRPr lang="en-US" altLang="ja-JP" dirty="0" smtClean="0"/>
          </a:p>
          <a:p>
            <a:pPr lvl="2" eaLnBrk="1" hangingPunct="1"/>
            <a:endParaRPr lang="en-US" altLang="ja-JP" dirty="0" smtClean="0"/>
          </a:p>
          <a:p>
            <a:pPr lvl="2">
              <a:defRPr/>
            </a:pPr>
            <a:r>
              <a:rPr lang="en-US" altLang="ja-JP" dirty="0" smtClean="0"/>
              <a:t>For this matrix the shape of the </a:t>
            </a:r>
            <a:r>
              <a:rPr lang="en-US" altLang="ja-JP" dirty="0" err="1" smtClean="0"/>
              <a:t>isosurface</a:t>
            </a:r>
            <a:r>
              <a:rPr lang="en-US" altLang="ja-JP" dirty="0" smtClean="0"/>
              <a:t> of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dirty="0" smtClean="0"/>
              <a:t> is an ellipse titled at 30 degrees and the major-to-minor axis ratio is 3:1</a:t>
            </a:r>
            <a:endParaRPr lang="en-US" altLang="ja-JP" dirty="0" smtClean="0">
              <a:cs typeface="Times New Roman"/>
            </a:endParaRPr>
          </a:p>
          <a:p>
            <a:pPr lvl="2">
              <a:defRPr/>
            </a:pPr>
            <a:r>
              <a:rPr lang="el-GR" altLang="ja-JP" dirty="0" smtClean="0">
                <a:latin typeface="Times New Roman"/>
                <a:cs typeface="Times New Roman"/>
              </a:rPr>
              <a:t>γ </a:t>
            </a:r>
            <a:r>
              <a:rPr lang="en-US" altLang="ja-JP" dirty="0" smtClean="0"/>
              <a:t>: Parameter for controlling vagueness (default: </a:t>
            </a:r>
            <a:r>
              <a:rPr lang="el-GR" altLang="ja-JP" dirty="0" smtClean="0">
                <a:latin typeface="Times New Roman"/>
                <a:cs typeface="Times New Roman"/>
              </a:rPr>
              <a:t>γ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altLang="ja-JP" dirty="0" smtClean="0"/>
              <a:t>)</a:t>
            </a:r>
          </a:p>
          <a:p>
            <a:pPr lvl="1" eaLnBrk="1" hangingPunct="1"/>
            <a:r>
              <a:rPr lang="en-US" altLang="ja-JP" dirty="0" smtClean="0"/>
              <a:t>Probability threshold value: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= 0.01</a:t>
            </a:r>
          </a:p>
          <a:p>
            <a:pPr lvl="1" eaLnBrk="1" hangingPunct="1"/>
            <a:r>
              <a:rPr lang="en-US" altLang="ja-JP" dirty="0" smtClean="0">
                <a:latin typeface="+mj-lt"/>
                <a:cs typeface="Times New Roman" pitchFamily="18" charset="0"/>
              </a:rPr>
              <a:t>No. of samples for Monte Carlo method: 1,000,000</a:t>
            </a:r>
          </a:p>
        </p:txBody>
      </p:sp>
      <p:graphicFrame>
        <p:nvGraphicFramePr>
          <p:cNvPr id="98306" name="Object 7"/>
          <p:cNvGraphicFramePr>
            <a:graphicFrameLocks noChangeAspect="1"/>
          </p:cNvGraphicFramePr>
          <p:nvPr/>
        </p:nvGraphicFramePr>
        <p:xfrm>
          <a:off x="1214438" y="2484438"/>
          <a:ext cx="3154362" cy="1355725"/>
        </p:xfrm>
        <a:graphic>
          <a:graphicData uri="http://schemas.openxmlformats.org/presentationml/2006/ole">
            <p:oleObj spid="_x0000_s98306" name="数式" r:id="rId4" imgW="1180800" imgH="507960" progId="Equation.3">
              <p:embed/>
            </p:oleObj>
          </a:graphicData>
        </a:graphic>
      </p:graphicFrame>
      <p:grpSp>
        <p:nvGrpSpPr>
          <p:cNvPr id="7" name="グループ化 50"/>
          <p:cNvGrpSpPr>
            <a:grpSpLocks noChangeAspect="1"/>
          </p:cNvGrpSpPr>
          <p:nvPr/>
        </p:nvGrpSpPr>
        <p:grpSpPr bwMode="auto">
          <a:xfrm>
            <a:off x="5608637" y="2336801"/>
            <a:ext cx="2689139" cy="1073150"/>
            <a:chOff x="1274763" y="4970477"/>
            <a:chExt cx="2700337" cy="10779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588400" y="5479200"/>
              <a:ext cx="72000" cy="72000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graphicFrame>
          <p:nvGraphicFramePr>
            <p:cNvPr id="9" name="Object 89"/>
            <p:cNvGraphicFramePr>
              <a:graphicFrameLocks noChangeAspect="1"/>
            </p:cNvGraphicFramePr>
            <p:nvPr/>
          </p:nvGraphicFramePr>
          <p:xfrm>
            <a:off x="2682915" y="5175411"/>
            <a:ext cx="326614" cy="420939"/>
          </p:xfrm>
          <a:graphic>
            <a:graphicData uri="http://schemas.openxmlformats.org/presentationml/2006/ole">
              <p:oleObj spid="_x0000_s98307" name="数式" r:id="rId5" imgW="126720" imgH="164880" progId="Equation.3">
                <p:embed/>
              </p:oleObj>
            </a:graphicData>
          </a:graphic>
        </p:graphicFrame>
        <p:sp>
          <p:nvSpPr>
            <p:cNvPr id="10" name="Oval 7"/>
            <p:cNvSpPr>
              <a:spLocks noChangeArrowheads="1"/>
            </p:cNvSpPr>
            <p:nvPr/>
          </p:nvSpPr>
          <p:spPr bwMode="auto">
            <a:xfrm rot="9000000">
              <a:off x="1734021" y="5157223"/>
              <a:ext cx="1800226" cy="7186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ja-JP" altLang="ja-JP"/>
            </a:p>
          </p:txBody>
        </p:sp>
        <p:sp>
          <p:nvSpPr>
            <p:cNvPr id="11" name="Oval 7"/>
            <p:cNvSpPr>
              <a:spLocks noChangeAspect="1" noChangeArrowheads="1"/>
            </p:cNvSpPr>
            <p:nvPr/>
          </p:nvSpPr>
          <p:spPr bwMode="auto">
            <a:xfrm rot="9000000">
              <a:off x="1274763" y="4970477"/>
              <a:ext cx="2700337" cy="10779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ja-JP" altLang="ja-JP"/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 rot="9000000">
              <a:off x="2118935" y="5310467"/>
              <a:ext cx="1014893" cy="4051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ja-JP" altLang="ja-JP"/>
            </a:p>
          </p:txBody>
        </p:sp>
        <p:sp>
          <p:nvSpPr>
            <p:cNvPr id="13" name="正方形/長方形 27"/>
            <p:cNvSpPr>
              <a:spLocks noChangeArrowheads="1"/>
            </p:cNvSpPr>
            <p:nvPr/>
          </p:nvSpPr>
          <p:spPr bwMode="auto">
            <a:xfrm>
              <a:off x="2090026" y="5643578"/>
              <a:ext cx="696024" cy="400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ja-JP" sz="200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ja-JP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図 13" descr="1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985838"/>
            <a:ext cx="5410200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Candidate Objects in Strategy 1</a:t>
            </a:r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4B159-FB2F-4552-B63B-924E101E83F1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grpSp>
        <p:nvGrpSpPr>
          <p:cNvPr id="2" name="グループ化 16"/>
          <p:cNvGrpSpPr>
            <a:grpSpLocks/>
          </p:cNvGrpSpPr>
          <p:nvPr/>
        </p:nvGrpSpPr>
        <p:grpSpPr bwMode="auto">
          <a:xfrm>
            <a:off x="5915025" y="4327525"/>
            <a:ext cx="3071813" cy="1714500"/>
            <a:chOff x="5847251" y="3929066"/>
            <a:chExt cx="2928958" cy="1714512"/>
          </a:xfrm>
        </p:grpSpPr>
        <p:sp>
          <p:nvSpPr>
            <p:cNvPr id="9" name="角丸四角形 8"/>
            <p:cNvSpPr/>
            <p:nvPr/>
          </p:nvSpPr>
          <p:spPr bwMode="auto">
            <a:xfrm>
              <a:off x="5847251" y="3929066"/>
              <a:ext cx="2928958" cy="17145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139" name="テキスト ボックス 9"/>
            <p:cNvSpPr txBox="1">
              <a:spLocks noChangeArrowheads="1"/>
            </p:cNvSpPr>
            <p:nvPr/>
          </p:nvSpPr>
          <p:spPr bwMode="auto">
            <a:xfrm>
              <a:off x="6470809" y="3968605"/>
              <a:ext cx="2244596" cy="163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dirty="0" err="1"/>
                <a:t>Voronoi</a:t>
              </a:r>
              <a:r>
                <a:rPr lang="en-US" altLang="ja-JP" sz="2000" dirty="0"/>
                <a:t> regions </a:t>
              </a:r>
              <a:r>
                <a:rPr lang="en-US" altLang="ja-JP" sz="2000" dirty="0" smtClean="0"/>
                <a:t>for </a:t>
              </a:r>
              <a:r>
                <a:rPr lang="en-US" altLang="ja-JP" sz="2000" dirty="0"/>
                <a:t>candidate objects</a:t>
              </a:r>
            </a:p>
            <a:p>
              <a:endParaRPr lang="en-US" altLang="ja-JP" sz="2000" dirty="0"/>
            </a:p>
            <a:p>
              <a:r>
                <a:rPr lang="en-US" altLang="ja-JP" sz="2000" dirty="0" err="1"/>
                <a:t>Voronoi</a:t>
              </a:r>
              <a:r>
                <a:rPr lang="en-US" altLang="ja-JP" sz="2000" dirty="0"/>
                <a:t> regions </a:t>
              </a:r>
              <a:r>
                <a:rPr lang="en-US" altLang="ja-JP" sz="2000" dirty="0" smtClean="0"/>
                <a:t>for answer </a:t>
              </a:r>
              <a:r>
                <a:rPr lang="en-US" altLang="ja-JP" sz="2000" dirty="0"/>
                <a:t>objects</a:t>
              </a:r>
              <a:endParaRPr lang="ja-JP" altLang="en-US" sz="2000" dirty="0"/>
            </a:p>
          </p:txBody>
        </p:sp>
        <p:sp>
          <p:nvSpPr>
            <p:cNvPr id="6" name="五角形 5"/>
            <p:cNvSpPr/>
            <p:nvPr/>
          </p:nvSpPr>
          <p:spPr bwMode="auto">
            <a:xfrm>
              <a:off x="6024351" y="4090992"/>
              <a:ext cx="396582" cy="395291"/>
            </a:xfrm>
            <a:prstGeom prst="pentag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五角形 6"/>
            <p:cNvSpPr/>
            <p:nvPr/>
          </p:nvSpPr>
          <p:spPr bwMode="auto">
            <a:xfrm>
              <a:off x="6019810" y="5011749"/>
              <a:ext cx="395069" cy="395291"/>
            </a:xfrm>
            <a:prstGeom prst="pentagon">
              <a:avLst/>
            </a:prstGeom>
            <a:solidFill>
              <a:srgbClr val="00AC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43013" name="テキスト ボックス 11"/>
          <p:cNvSpPr txBox="1">
            <a:spLocks noChangeArrowheads="1"/>
          </p:cNvSpPr>
          <p:nvPr/>
        </p:nvSpPr>
        <p:spPr bwMode="auto">
          <a:xfrm>
            <a:off x="6269038" y="1928813"/>
            <a:ext cx="223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>
                <a:ea typeface="ＭＳ Ｐゴシック" charset="-128"/>
              </a:rPr>
              <a:t>Bounding box of the </a:t>
            </a:r>
            <a:r>
              <a:rPr lang="en-US" altLang="ja-JP" sz="2400" i="1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θ</a:t>
            </a:r>
            <a:r>
              <a:rPr lang="en-US" altLang="ja-JP" sz="2400">
                <a:latin typeface="+mn-lt"/>
                <a:ea typeface="ＭＳ Ｐゴシック" charset="-128"/>
                <a:cs typeface="Times New Roman" pitchFamily="18" charset="0"/>
              </a:rPr>
              <a:t>-region</a:t>
            </a:r>
            <a:endParaRPr lang="ja-JP" altLang="en-US" sz="2400">
              <a:latin typeface="+mn-lt"/>
              <a:ea typeface="ＭＳ Ｐゴシック" charset="-128"/>
            </a:endParaRPr>
          </a:p>
        </p:txBody>
      </p:sp>
      <p:cxnSp>
        <p:nvCxnSpPr>
          <p:cNvPr id="23" name="直線矢印コネクタ 22"/>
          <p:cNvCxnSpPr>
            <a:stCxn id="43013" idx="1"/>
          </p:cNvCxnSpPr>
          <p:nvPr/>
        </p:nvCxnSpPr>
        <p:spPr>
          <a:xfrm rot="10800000" flipV="1">
            <a:off x="4876800" y="2344738"/>
            <a:ext cx="1392238" cy="5842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テキスト ボックス 11"/>
          <p:cNvSpPr txBox="1">
            <a:spLocks noChangeArrowheads="1"/>
          </p:cNvSpPr>
          <p:nvPr/>
        </p:nvSpPr>
        <p:spPr bwMode="auto">
          <a:xfrm>
            <a:off x="6215063" y="2857500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/>
              <a:t>Query center</a:t>
            </a:r>
            <a:endParaRPr lang="ja-JP" altLang="en-US" sz="2400" dirty="0"/>
          </a:p>
        </p:txBody>
      </p:sp>
      <p:cxnSp>
        <p:nvCxnSpPr>
          <p:cNvPr id="27" name="直線矢印コネクタ 26"/>
          <p:cNvCxnSpPr>
            <a:stCxn id="48136" idx="1"/>
          </p:cNvCxnSpPr>
          <p:nvPr/>
        </p:nvCxnSpPr>
        <p:spPr>
          <a:xfrm rot="10800000" flipV="1">
            <a:off x="3119439" y="3088332"/>
            <a:ext cx="3095624" cy="697855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図 11" descr="2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985838"/>
            <a:ext cx="5410200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Candidate Objects in Strategy 2</a:t>
            </a:r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34B0D-C79F-4166-A9CB-A2DD482496A7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grpSp>
        <p:nvGrpSpPr>
          <p:cNvPr id="2" name="グループ化 16"/>
          <p:cNvGrpSpPr>
            <a:grpSpLocks/>
          </p:cNvGrpSpPr>
          <p:nvPr/>
        </p:nvGrpSpPr>
        <p:grpSpPr bwMode="auto">
          <a:xfrm>
            <a:off x="5915025" y="4327525"/>
            <a:ext cx="3071813" cy="1714500"/>
            <a:chOff x="5847251" y="3929066"/>
            <a:chExt cx="2928958" cy="1714512"/>
          </a:xfrm>
        </p:grpSpPr>
        <p:sp>
          <p:nvSpPr>
            <p:cNvPr id="13" name="角丸四角形 12"/>
            <p:cNvSpPr/>
            <p:nvPr/>
          </p:nvSpPr>
          <p:spPr bwMode="auto">
            <a:xfrm>
              <a:off x="5847251" y="3929066"/>
              <a:ext cx="2928958" cy="17145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163" name="テキスト ボックス 9"/>
            <p:cNvSpPr txBox="1">
              <a:spLocks noChangeArrowheads="1"/>
            </p:cNvSpPr>
            <p:nvPr/>
          </p:nvSpPr>
          <p:spPr bwMode="auto">
            <a:xfrm>
              <a:off x="6470809" y="3968605"/>
              <a:ext cx="2244596" cy="163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dirty="0" err="1"/>
                <a:t>Voronoi</a:t>
              </a:r>
              <a:r>
                <a:rPr lang="en-US" altLang="ja-JP" sz="2000" dirty="0"/>
                <a:t> regions </a:t>
              </a:r>
              <a:r>
                <a:rPr lang="en-US" altLang="ja-JP" sz="2000" dirty="0" smtClean="0"/>
                <a:t>for candidate </a:t>
              </a:r>
              <a:r>
                <a:rPr lang="en-US" altLang="ja-JP" sz="2000" dirty="0"/>
                <a:t>objects</a:t>
              </a:r>
            </a:p>
            <a:p>
              <a:endParaRPr lang="en-US" altLang="ja-JP" sz="2000" dirty="0"/>
            </a:p>
            <a:p>
              <a:r>
                <a:rPr lang="en-US" altLang="ja-JP" sz="2000" dirty="0" err="1"/>
                <a:t>Voronoi</a:t>
              </a:r>
              <a:r>
                <a:rPr lang="en-US" altLang="ja-JP" sz="2000" dirty="0"/>
                <a:t> regions </a:t>
              </a:r>
              <a:r>
                <a:rPr lang="en-US" altLang="ja-JP" sz="2000" dirty="0" smtClean="0"/>
                <a:t>for answer </a:t>
              </a:r>
              <a:r>
                <a:rPr lang="en-US" altLang="ja-JP" sz="2000" dirty="0"/>
                <a:t>objects</a:t>
              </a:r>
              <a:endParaRPr lang="ja-JP" altLang="en-US" sz="2000" dirty="0"/>
            </a:p>
          </p:txBody>
        </p:sp>
        <p:sp>
          <p:nvSpPr>
            <p:cNvPr id="15" name="五角形 14"/>
            <p:cNvSpPr/>
            <p:nvPr/>
          </p:nvSpPr>
          <p:spPr bwMode="auto">
            <a:xfrm>
              <a:off x="6024351" y="4090992"/>
              <a:ext cx="396582" cy="395291"/>
            </a:xfrm>
            <a:prstGeom prst="pentag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五角形 16"/>
            <p:cNvSpPr/>
            <p:nvPr/>
          </p:nvSpPr>
          <p:spPr bwMode="auto">
            <a:xfrm>
              <a:off x="6019810" y="5011749"/>
              <a:ext cx="395069" cy="395291"/>
            </a:xfrm>
            <a:prstGeom prst="pentagon">
              <a:avLst/>
            </a:prstGeom>
            <a:solidFill>
              <a:srgbClr val="00AC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49160" name="テキスト ボックス 11"/>
          <p:cNvSpPr txBox="1">
            <a:spLocks noChangeArrowheads="1"/>
          </p:cNvSpPr>
          <p:nvPr/>
        </p:nvSpPr>
        <p:spPr bwMode="auto">
          <a:xfrm>
            <a:off x="6215063" y="2857500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/>
              <a:t>Query center</a:t>
            </a:r>
            <a:endParaRPr lang="ja-JP" altLang="en-US" sz="2400" dirty="0"/>
          </a:p>
        </p:txBody>
      </p:sp>
      <p:cxnSp>
        <p:nvCxnSpPr>
          <p:cNvPr id="21" name="直線矢印コネクタ 20"/>
          <p:cNvCxnSpPr>
            <a:stCxn id="49160" idx="1"/>
          </p:cNvCxnSpPr>
          <p:nvPr/>
        </p:nvCxnSpPr>
        <p:spPr>
          <a:xfrm rot="10800000" flipV="1">
            <a:off x="3119439" y="3088332"/>
            <a:ext cx="3095624" cy="697855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図 13" descr="3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985838"/>
            <a:ext cx="5410200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Candidate Objects in Hybrid Strategy</a:t>
            </a:r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93094-902D-4171-950E-F797EAE465C9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grpSp>
        <p:nvGrpSpPr>
          <p:cNvPr id="2" name="グループ化 16"/>
          <p:cNvGrpSpPr>
            <a:grpSpLocks/>
          </p:cNvGrpSpPr>
          <p:nvPr/>
        </p:nvGrpSpPr>
        <p:grpSpPr bwMode="auto">
          <a:xfrm>
            <a:off x="5915025" y="4327525"/>
            <a:ext cx="3071813" cy="1714500"/>
            <a:chOff x="5847251" y="3929066"/>
            <a:chExt cx="2928958" cy="1714512"/>
          </a:xfrm>
        </p:grpSpPr>
        <p:sp>
          <p:nvSpPr>
            <p:cNvPr id="17" name="角丸四角形 16"/>
            <p:cNvSpPr/>
            <p:nvPr/>
          </p:nvSpPr>
          <p:spPr bwMode="auto">
            <a:xfrm>
              <a:off x="5847251" y="3929066"/>
              <a:ext cx="2928958" cy="17145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187" name="テキスト ボックス 9"/>
            <p:cNvSpPr txBox="1">
              <a:spLocks noChangeArrowheads="1"/>
            </p:cNvSpPr>
            <p:nvPr/>
          </p:nvSpPr>
          <p:spPr bwMode="auto">
            <a:xfrm>
              <a:off x="6470809" y="3968605"/>
              <a:ext cx="2244596" cy="163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dirty="0" err="1"/>
                <a:t>Voronoi</a:t>
              </a:r>
              <a:r>
                <a:rPr lang="en-US" altLang="ja-JP" sz="2000" dirty="0"/>
                <a:t> regions </a:t>
              </a:r>
              <a:r>
                <a:rPr lang="en-US" altLang="ja-JP" sz="2000" dirty="0" smtClean="0"/>
                <a:t>for </a:t>
              </a:r>
              <a:r>
                <a:rPr lang="en-US" altLang="ja-JP" sz="2000" dirty="0"/>
                <a:t>candidate objects</a:t>
              </a:r>
            </a:p>
            <a:p>
              <a:endParaRPr lang="en-US" altLang="ja-JP" sz="2000" dirty="0"/>
            </a:p>
            <a:p>
              <a:r>
                <a:rPr lang="en-US" altLang="ja-JP" sz="2000" dirty="0" err="1"/>
                <a:t>Voronoi</a:t>
              </a:r>
              <a:r>
                <a:rPr lang="en-US" altLang="ja-JP" sz="2000" dirty="0"/>
                <a:t> regions </a:t>
              </a:r>
              <a:r>
                <a:rPr lang="en-US" altLang="ja-JP" sz="2000" dirty="0" smtClean="0"/>
                <a:t>for </a:t>
              </a:r>
              <a:r>
                <a:rPr lang="en-US" altLang="ja-JP" sz="2000" dirty="0"/>
                <a:t>answer objects</a:t>
              </a:r>
              <a:endParaRPr lang="ja-JP" altLang="en-US" sz="2000" dirty="0"/>
            </a:p>
          </p:txBody>
        </p:sp>
        <p:sp>
          <p:nvSpPr>
            <p:cNvPr id="20" name="五角形 19"/>
            <p:cNvSpPr/>
            <p:nvPr/>
          </p:nvSpPr>
          <p:spPr bwMode="auto">
            <a:xfrm>
              <a:off x="6024351" y="4090992"/>
              <a:ext cx="396582" cy="395291"/>
            </a:xfrm>
            <a:prstGeom prst="pentag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五角形 20"/>
            <p:cNvSpPr/>
            <p:nvPr/>
          </p:nvSpPr>
          <p:spPr bwMode="auto">
            <a:xfrm>
              <a:off x="6019810" y="5011749"/>
              <a:ext cx="395069" cy="395291"/>
            </a:xfrm>
            <a:prstGeom prst="pentagon">
              <a:avLst/>
            </a:prstGeom>
            <a:solidFill>
              <a:srgbClr val="00AC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2" name="テキスト ボックス 11"/>
          <p:cNvSpPr txBox="1">
            <a:spLocks noChangeArrowheads="1"/>
          </p:cNvSpPr>
          <p:nvPr/>
        </p:nvSpPr>
        <p:spPr bwMode="auto">
          <a:xfrm>
            <a:off x="6269038" y="1928813"/>
            <a:ext cx="223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>
                <a:ea typeface="ＭＳ Ｐゴシック" charset="-128"/>
              </a:rPr>
              <a:t>Bounding box of the </a:t>
            </a:r>
            <a:r>
              <a:rPr lang="en-US" altLang="ja-JP" sz="2400" i="1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θ</a:t>
            </a:r>
            <a:r>
              <a:rPr lang="en-US" altLang="ja-JP" sz="2400">
                <a:latin typeface="+mn-lt"/>
                <a:ea typeface="ＭＳ Ｐゴシック" charset="-128"/>
                <a:cs typeface="Times New Roman" pitchFamily="18" charset="0"/>
              </a:rPr>
              <a:t>-region</a:t>
            </a:r>
            <a:endParaRPr lang="ja-JP" altLang="en-US" sz="2400">
              <a:latin typeface="+mn-lt"/>
              <a:ea typeface="ＭＳ Ｐゴシック" charset="-128"/>
            </a:endParaRPr>
          </a:p>
        </p:txBody>
      </p:sp>
      <p:cxnSp>
        <p:nvCxnSpPr>
          <p:cNvPr id="23" name="直線矢印コネクタ 22"/>
          <p:cNvCxnSpPr>
            <a:stCxn id="22" idx="1"/>
          </p:cNvCxnSpPr>
          <p:nvPr/>
        </p:nvCxnSpPr>
        <p:spPr>
          <a:xfrm rot="10800000" flipV="1">
            <a:off x="4876800" y="2344738"/>
            <a:ext cx="1392238" cy="5842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テキスト ボックス 11"/>
          <p:cNvSpPr txBox="1">
            <a:spLocks noChangeArrowheads="1"/>
          </p:cNvSpPr>
          <p:nvPr/>
        </p:nvSpPr>
        <p:spPr bwMode="auto">
          <a:xfrm>
            <a:off x="6215063" y="2857500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/>
              <a:t>Query Center</a:t>
            </a:r>
            <a:endParaRPr lang="ja-JP" altLang="en-US" sz="2400" dirty="0"/>
          </a:p>
        </p:txBody>
      </p:sp>
      <p:cxnSp>
        <p:nvCxnSpPr>
          <p:cNvPr id="25" name="直線矢印コネクタ 24"/>
          <p:cNvCxnSpPr>
            <a:stCxn id="50184" idx="1"/>
          </p:cNvCxnSpPr>
          <p:nvPr/>
        </p:nvCxnSpPr>
        <p:spPr>
          <a:xfrm rot="10800000" flipV="1">
            <a:off x="3119439" y="3088332"/>
            <a:ext cx="3095624" cy="697855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Experimental Results</a:t>
            </a:r>
            <a:r>
              <a:rPr lang="en-US" altLang="ja-JP" sz="2800" smtClean="0"/>
              <a:t> - Default Parameters</a:t>
            </a:r>
            <a:endParaRPr lang="ja-JP" altLang="en-US" sz="2800" smtClean="0"/>
          </a:p>
        </p:txBody>
      </p:sp>
      <p:sp>
        <p:nvSpPr>
          <p:cNvPr id="51203" name="コンテンツ プレースホルダ 9"/>
          <p:cNvSpPr>
            <a:spLocks noGrp="1"/>
          </p:cNvSpPr>
          <p:nvPr>
            <p:ph idx="1"/>
          </p:nvPr>
        </p:nvSpPr>
        <p:spPr>
          <a:xfrm>
            <a:off x="4397375" y="1928813"/>
            <a:ext cx="4751388" cy="3643312"/>
          </a:xfrm>
        </p:spPr>
        <p:txBody>
          <a:bodyPr/>
          <a:lstStyle/>
          <a:p>
            <a:r>
              <a:rPr lang="en-US" altLang="ja-JP" dirty="0" smtClean="0"/>
              <a:t>Most of the processing time is spent in numerical integration</a:t>
            </a:r>
          </a:p>
          <a:p>
            <a:pPr>
              <a:buFont typeface="Wingdings" pitchFamily="2" charset="2"/>
              <a:buNone/>
            </a:pPr>
            <a:endParaRPr lang="en-US" altLang="ja-JP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ja-JP" sz="3200" dirty="0" smtClean="0"/>
              <a:t>A strategy that can prune more objects has better performance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730A0-2D70-4462-99B3-528B5CEA48EA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  <p:sp>
        <p:nvSpPr>
          <p:cNvPr id="21" name="下矢印 20"/>
          <p:cNvSpPr/>
          <p:nvPr/>
        </p:nvSpPr>
        <p:spPr>
          <a:xfrm>
            <a:off x="6429375" y="3571875"/>
            <a:ext cx="504825" cy="503238"/>
          </a:xfrm>
          <a:prstGeom prst="down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71438" y="5195888"/>
          <a:ext cx="4347843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7447"/>
                <a:gridCol w="1000132"/>
                <a:gridCol w="1000132"/>
                <a:gridCol w="1000132"/>
              </a:tblGrid>
              <a:tr h="500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0" smtClean="0">
                          <a:solidFill>
                            <a:schemeClr val="bg1"/>
                          </a:solidFill>
                        </a:rPr>
                        <a:t>Number of candidates</a:t>
                      </a:r>
                      <a:endParaRPr kumimoji="1" lang="ja-JP" altLang="en-US" sz="18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179</a:t>
                      </a:r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150</a:t>
                      </a:r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129</a:t>
                      </a:r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0" smtClean="0">
                          <a:solidFill>
                            <a:schemeClr val="bg1"/>
                          </a:solidFill>
                        </a:rPr>
                        <a:t>Number of answers</a:t>
                      </a:r>
                      <a:endParaRPr kumimoji="1" lang="ja-JP" altLang="en-US" sz="18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26</a:t>
                      </a:r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1"/>
          <p:cNvGraphicFramePr>
            <a:graphicFrameLocks/>
          </p:cNvGraphicFramePr>
          <p:nvPr/>
        </p:nvGraphicFramePr>
        <p:xfrm>
          <a:off x="214282" y="1142984"/>
          <a:ext cx="435771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29194B-02C3-41A2-9D37-96B8B9800525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Imprecise</a:t>
            </a:r>
            <a:r>
              <a:rPr lang="ja-JP" altLang="en-US" smtClean="0"/>
              <a:t> </a:t>
            </a:r>
            <a:r>
              <a:rPr lang="en-US" altLang="ja-JP" smtClean="0"/>
              <a:t>Location Information</a:t>
            </a:r>
            <a:endParaRPr lang="ja-JP" alt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089025"/>
            <a:ext cx="8636000" cy="5119688"/>
          </a:xfrm>
        </p:spPr>
        <p:txBody>
          <a:bodyPr/>
          <a:lstStyle/>
          <a:p>
            <a:pPr eaLnBrk="1" hangingPunct="1"/>
            <a:r>
              <a:rPr lang="en-US" altLang="ja-JP" smtClean="0"/>
              <a:t>Sensor Environments</a:t>
            </a:r>
            <a:endParaRPr lang="ja-JP" altLang="en-US" smtClean="0"/>
          </a:p>
          <a:p>
            <a:pPr lvl="1" eaLnBrk="1" hangingPunct="1"/>
            <a:r>
              <a:rPr lang="en-US" altLang="ja-JP" smtClean="0"/>
              <a:t>Measurement Noise</a:t>
            </a:r>
          </a:p>
          <a:p>
            <a:pPr lvl="1" eaLnBrk="1" hangingPunct="1"/>
            <a:r>
              <a:rPr lang="en-US" altLang="ja-JP" smtClean="0"/>
              <a:t>Frequent updates may not be possible</a:t>
            </a:r>
            <a:endParaRPr lang="ja-JP" altLang="en-US" smtClean="0"/>
          </a:p>
          <a:p>
            <a:pPr lvl="2" eaLnBrk="1" hangingPunct="1"/>
            <a:r>
              <a:rPr lang="en-US" altLang="ja-JP" smtClean="0"/>
              <a:t>GPS-based positioning consumes batteries</a:t>
            </a:r>
            <a:endParaRPr lang="ja-JP" altLang="en-US" smtClean="0"/>
          </a:p>
          <a:p>
            <a:pPr eaLnBrk="1" hangingPunct="1"/>
            <a:r>
              <a:rPr lang="en-US" altLang="ja-JP" smtClean="0"/>
              <a:t>Robotics</a:t>
            </a:r>
            <a:endParaRPr lang="ja-JP" altLang="en-US" smtClean="0"/>
          </a:p>
          <a:p>
            <a:pPr lvl="1" eaLnBrk="1" hangingPunct="1"/>
            <a:r>
              <a:rPr lang="en-US" altLang="ja-JP" smtClean="0"/>
              <a:t>Localization using sensing and</a:t>
            </a:r>
            <a:br>
              <a:rPr lang="en-US" altLang="ja-JP" smtClean="0"/>
            </a:br>
            <a:r>
              <a:rPr lang="en-US" altLang="ja-JP" smtClean="0"/>
              <a:t>movement histories</a:t>
            </a:r>
          </a:p>
          <a:p>
            <a:pPr lvl="1" eaLnBrk="1" hangingPunct="1"/>
            <a:r>
              <a:rPr lang="en-US" altLang="ja-JP" smtClean="0"/>
              <a:t>Probabilistic approach has</a:t>
            </a:r>
            <a:br>
              <a:rPr lang="en-US" altLang="ja-JP" smtClean="0"/>
            </a:br>
            <a:r>
              <a:rPr lang="en-US" altLang="ja-JP" smtClean="0"/>
              <a:t>vagueness</a:t>
            </a:r>
            <a:endParaRPr lang="ja-JP" altLang="en-US" smtClean="0"/>
          </a:p>
          <a:p>
            <a:pPr eaLnBrk="1" hangingPunct="1"/>
            <a:r>
              <a:rPr lang="en-US" altLang="ja-JP" smtClean="0"/>
              <a:t>Privacy</a:t>
            </a:r>
            <a:endParaRPr lang="ja-JP" altLang="en-US" smtClean="0"/>
          </a:p>
          <a:p>
            <a:pPr lvl="1" eaLnBrk="1" hangingPunct="1"/>
            <a:r>
              <a:rPr lang="en-US" altLang="ja-JP" smtClean="0"/>
              <a:t>Location Anonymity</a:t>
            </a:r>
            <a:endParaRPr lang="ja-JP" altLang="en-US" smtClean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650" y="1370013"/>
            <a:ext cx="151923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Oval 8"/>
          <p:cNvSpPr>
            <a:spLocks noChangeArrowheads="1"/>
          </p:cNvSpPr>
          <p:nvPr/>
        </p:nvSpPr>
        <p:spPr bwMode="auto">
          <a:xfrm rot="-2214274">
            <a:off x="4892675" y="5538788"/>
            <a:ext cx="1970088" cy="1041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9" name="Oval 10"/>
          <p:cNvSpPr>
            <a:spLocks noChangeArrowheads="1"/>
          </p:cNvSpPr>
          <p:nvPr/>
        </p:nvSpPr>
        <p:spPr bwMode="auto">
          <a:xfrm>
            <a:off x="5572125" y="6097588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0" name="Oval 11"/>
          <p:cNvSpPr>
            <a:spLocks noChangeArrowheads="1"/>
          </p:cNvSpPr>
          <p:nvPr/>
        </p:nvSpPr>
        <p:spPr bwMode="auto">
          <a:xfrm>
            <a:off x="6230938" y="5584825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1" name="Oval 12"/>
          <p:cNvSpPr>
            <a:spLocks noChangeArrowheads="1"/>
          </p:cNvSpPr>
          <p:nvPr/>
        </p:nvSpPr>
        <p:spPr bwMode="auto">
          <a:xfrm>
            <a:off x="6288088" y="6070600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2" name="Oval 13"/>
          <p:cNvSpPr>
            <a:spLocks noChangeArrowheads="1"/>
          </p:cNvSpPr>
          <p:nvPr/>
        </p:nvSpPr>
        <p:spPr bwMode="auto">
          <a:xfrm>
            <a:off x="5329238" y="6526213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3" name="Oval 14"/>
          <p:cNvSpPr>
            <a:spLocks noChangeArrowheads="1"/>
          </p:cNvSpPr>
          <p:nvPr/>
        </p:nvSpPr>
        <p:spPr bwMode="auto">
          <a:xfrm>
            <a:off x="5543550" y="5697538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844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6703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Experimental Results</a:t>
            </a:r>
            <a:r>
              <a:rPr lang="en-US" altLang="ja-JP" sz="2800" smtClean="0"/>
              <a:t> - Different </a:t>
            </a:r>
            <a:r>
              <a:rPr lang="el-GR" altLang="ja-JP" sz="2800" i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altLang="ja-JP" sz="2800" smtClean="0"/>
              <a:t> </a:t>
            </a:r>
            <a:r>
              <a:rPr lang="en-US" altLang="ja-JP" sz="2800" smtClean="0"/>
              <a:t>Values</a:t>
            </a:r>
            <a:endParaRPr lang="ja-JP" altLang="en-US" sz="280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B8EA8-8969-4EC8-8946-551576B5C7C3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  <p:graphicFrame>
        <p:nvGraphicFramePr>
          <p:cNvPr id="44" name="表 43"/>
          <p:cNvGraphicFramePr>
            <a:graphicFrameLocks noGrp="1"/>
          </p:cNvGraphicFramePr>
          <p:nvPr/>
        </p:nvGraphicFramePr>
        <p:xfrm>
          <a:off x="52388" y="5257800"/>
          <a:ext cx="3354560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545"/>
                <a:gridCol w="762005"/>
                <a:gridCol w="762005"/>
                <a:gridCol w="762005"/>
              </a:tblGrid>
              <a:tr h="500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0" smtClean="0">
                          <a:solidFill>
                            <a:schemeClr val="bg1"/>
                          </a:solidFill>
                        </a:rPr>
                        <a:t>Number of candidates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24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31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23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0" smtClean="0">
                          <a:solidFill>
                            <a:schemeClr val="bg1"/>
                          </a:solidFill>
                        </a:rPr>
                        <a:t>Number of answers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8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243" name="テキスト ボックス 47"/>
          <p:cNvSpPr txBox="1">
            <a:spLocks noChangeArrowheads="1"/>
          </p:cNvSpPr>
          <p:nvPr/>
        </p:nvSpPr>
        <p:spPr bwMode="auto">
          <a:xfrm>
            <a:off x="939800" y="965200"/>
            <a:ext cx="23621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US" altLang="ja-JP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ja-JP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4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/>
            </a:r>
            <a:br>
              <a:rPr lang="en-US" altLang="ja-JP" sz="24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</a:br>
            <a:r>
              <a:rPr lang="en-US" altLang="ja-JP" sz="24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(almost exact)</a:t>
            </a:r>
            <a:br>
              <a:rPr lang="en-US" altLang="ja-JP" sz="24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</a:br>
            <a:endParaRPr lang="ja-JP" altLang="en-US" sz="2400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244" name="テキスト ボックス 64"/>
          <p:cNvSpPr txBox="1">
            <a:spLocks noChangeArrowheads="1"/>
          </p:cNvSpPr>
          <p:nvPr/>
        </p:nvSpPr>
        <p:spPr bwMode="auto">
          <a:xfrm>
            <a:off x="4113213" y="1003300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US" altLang="ja-JP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endParaRPr lang="ja-JP" alt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5" name="テキスト ボックス 65"/>
          <p:cNvSpPr txBox="1">
            <a:spLocks noChangeArrowheads="1"/>
          </p:cNvSpPr>
          <p:nvPr/>
        </p:nvSpPr>
        <p:spPr bwMode="auto">
          <a:xfrm>
            <a:off x="7005638" y="977900"/>
            <a:ext cx="1800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US" altLang="ja-JP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ja-JP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algn="ctr"/>
            <a:r>
              <a:rPr lang="en-US" altLang="ja-JP" sz="24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(too vague)</a:t>
            </a:r>
            <a:endParaRPr lang="ja-JP" altLang="en-US" sz="2400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グループ化 23"/>
          <p:cNvGrpSpPr>
            <a:grpSpLocks/>
          </p:cNvGrpSpPr>
          <p:nvPr/>
        </p:nvGrpSpPr>
        <p:grpSpPr bwMode="auto">
          <a:xfrm>
            <a:off x="176212" y="1468438"/>
            <a:ext cx="8967788" cy="3690937"/>
            <a:chOff x="0" y="0"/>
            <a:chExt cx="8967104" cy="3691618"/>
          </a:xfrm>
        </p:grpSpPr>
        <p:graphicFrame>
          <p:nvGraphicFramePr>
            <p:cNvPr id="25" name="g1"/>
            <p:cNvGraphicFramePr>
              <a:graphicFrameLocks/>
            </p:cNvGraphicFramePr>
            <p:nvPr/>
          </p:nvGraphicFramePr>
          <p:xfrm>
            <a:off x="0" y="9525"/>
            <a:ext cx="3279320" cy="3678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6" name="g1"/>
            <p:cNvGraphicFramePr>
              <a:graphicFrameLocks/>
            </p:cNvGraphicFramePr>
            <p:nvPr/>
          </p:nvGraphicFramePr>
          <p:xfrm>
            <a:off x="2843891" y="13607"/>
            <a:ext cx="3279320" cy="3678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7" name="g1"/>
            <p:cNvGraphicFramePr>
              <a:graphicFrameLocks/>
            </p:cNvGraphicFramePr>
            <p:nvPr/>
          </p:nvGraphicFramePr>
          <p:xfrm>
            <a:off x="5687784" y="0"/>
            <a:ext cx="3279320" cy="3678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3952875" y="5278438"/>
          <a:ext cx="2286015" cy="100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5"/>
                <a:gridCol w="762005"/>
                <a:gridCol w="76200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179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150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129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26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 28"/>
          <p:cNvGraphicFramePr>
            <a:graphicFrameLocks noGrp="1"/>
          </p:cNvGraphicFramePr>
          <p:nvPr/>
        </p:nvGraphicFramePr>
        <p:xfrm>
          <a:off x="6775450" y="5275263"/>
          <a:ext cx="2286015" cy="100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5"/>
                <a:gridCol w="762005"/>
                <a:gridCol w="76200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847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276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260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15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1066800" y="6412468"/>
            <a:ext cx="5072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Query is costly when impreciseness is high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Experimental Results</a:t>
            </a:r>
            <a:r>
              <a:rPr lang="en-US" altLang="ja-JP" sz="2800" smtClean="0"/>
              <a:t> - Different </a:t>
            </a:r>
            <a:r>
              <a:rPr lang="en-US" altLang="ja-JP" sz="2800" i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altLang="ja-JP" sz="2800" smtClean="0"/>
              <a:t> </a:t>
            </a:r>
            <a:r>
              <a:rPr lang="en-US" altLang="ja-JP" sz="2800" smtClean="0"/>
              <a:t>Values</a:t>
            </a:r>
            <a:endParaRPr lang="ja-JP" altLang="en-US" sz="280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A81E-0B54-4391-B90B-DA0F3FC2E709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  <p:graphicFrame>
        <p:nvGraphicFramePr>
          <p:cNvPr id="44" name="表 43"/>
          <p:cNvGraphicFramePr>
            <a:graphicFrameLocks noGrp="1"/>
          </p:cNvGraphicFramePr>
          <p:nvPr/>
        </p:nvGraphicFramePr>
        <p:xfrm>
          <a:off x="52388" y="5257800"/>
          <a:ext cx="3354560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545"/>
                <a:gridCol w="762005"/>
                <a:gridCol w="762005"/>
                <a:gridCol w="762005"/>
              </a:tblGrid>
              <a:tr h="500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0" smtClean="0">
                          <a:solidFill>
                            <a:schemeClr val="bg1"/>
                          </a:solidFill>
                        </a:rPr>
                        <a:t>Number of candidates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179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150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129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0" smtClean="0">
                          <a:solidFill>
                            <a:schemeClr val="bg1"/>
                          </a:solidFill>
                        </a:rPr>
                        <a:t>Number of answers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26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267" name="テキスト ボックス 47"/>
          <p:cNvSpPr txBox="1">
            <a:spLocks noChangeArrowheads="1"/>
          </p:cNvSpPr>
          <p:nvPr/>
        </p:nvSpPr>
        <p:spPr bwMode="auto">
          <a:xfrm>
            <a:off x="1389063" y="1079500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θ </a:t>
            </a:r>
            <a:r>
              <a:rPr lang="en-US" altLang="ja-JP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0.01</a:t>
            </a:r>
            <a:endParaRPr lang="ja-JP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8" name="テキスト ボックス 64"/>
          <p:cNvSpPr txBox="1">
            <a:spLocks noChangeArrowheads="1"/>
          </p:cNvSpPr>
          <p:nvPr/>
        </p:nvSpPr>
        <p:spPr bwMode="auto">
          <a:xfrm>
            <a:off x="4354513" y="1079500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θ </a:t>
            </a:r>
            <a:r>
              <a:rPr lang="en-US" altLang="ja-JP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0.03</a:t>
            </a:r>
            <a:endParaRPr lang="ja-JP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9" name="テキスト ボックス 65"/>
          <p:cNvSpPr txBox="1">
            <a:spLocks noChangeArrowheads="1"/>
          </p:cNvSpPr>
          <p:nvPr/>
        </p:nvSpPr>
        <p:spPr bwMode="auto">
          <a:xfrm>
            <a:off x="7183438" y="1079500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θ </a:t>
            </a:r>
            <a:r>
              <a:rPr lang="en-US" altLang="ja-JP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0.05</a:t>
            </a:r>
            <a:endParaRPr lang="ja-JP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3952875" y="5278438"/>
          <a:ext cx="2286015" cy="100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5"/>
                <a:gridCol w="762005"/>
                <a:gridCol w="76200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128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76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68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7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 28"/>
          <p:cNvGraphicFramePr>
            <a:graphicFrameLocks noGrp="1"/>
          </p:cNvGraphicFramePr>
          <p:nvPr/>
        </p:nvGraphicFramePr>
        <p:xfrm>
          <a:off x="6775450" y="5275263"/>
          <a:ext cx="2286015" cy="100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5"/>
                <a:gridCol w="762005"/>
                <a:gridCol w="76200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107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44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40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3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グループ化 13"/>
          <p:cNvGrpSpPr>
            <a:grpSpLocks/>
          </p:cNvGrpSpPr>
          <p:nvPr/>
        </p:nvGrpSpPr>
        <p:grpSpPr bwMode="auto">
          <a:xfrm>
            <a:off x="298450" y="1468438"/>
            <a:ext cx="8967788" cy="3692525"/>
            <a:chOff x="0" y="0"/>
            <a:chExt cx="8967104" cy="3691618"/>
          </a:xfrm>
        </p:grpSpPr>
        <p:graphicFrame>
          <p:nvGraphicFramePr>
            <p:cNvPr id="15" name="g1"/>
            <p:cNvGraphicFramePr>
              <a:graphicFrameLocks/>
            </p:cNvGraphicFramePr>
            <p:nvPr/>
          </p:nvGraphicFramePr>
          <p:xfrm>
            <a:off x="0" y="9525"/>
            <a:ext cx="3279320" cy="3678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g1"/>
            <p:cNvGraphicFramePr>
              <a:graphicFrameLocks/>
            </p:cNvGraphicFramePr>
            <p:nvPr/>
          </p:nvGraphicFramePr>
          <p:xfrm>
            <a:off x="2843891" y="13607"/>
            <a:ext cx="3279320" cy="3678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g1"/>
            <p:cNvGraphicFramePr>
              <a:graphicFrameLocks/>
            </p:cNvGraphicFramePr>
            <p:nvPr/>
          </p:nvGraphicFramePr>
          <p:xfrm>
            <a:off x="5687784" y="0"/>
            <a:ext cx="3279320" cy="3678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Experimental Results</a:t>
            </a:r>
            <a:r>
              <a:rPr lang="en-US" altLang="ja-JP" sz="2800" smtClean="0"/>
              <a:t> - Different Shapes</a:t>
            </a:r>
            <a:endParaRPr lang="ja-JP" altLang="en-US" sz="280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CBAD2-FA2D-4B6B-9467-E70546E470CC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  <p:graphicFrame>
        <p:nvGraphicFramePr>
          <p:cNvPr id="44" name="表 43"/>
          <p:cNvGraphicFramePr>
            <a:graphicFrameLocks noGrp="1"/>
          </p:cNvGraphicFramePr>
          <p:nvPr/>
        </p:nvGraphicFramePr>
        <p:xfrm>
          <a:off x="52388" y="5207000"/>
          <a:ext cx="3354560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545"/>
                <a:gridCol w="762005"/>
                <a:gridCol w="762005"/>
                <a:gridCol w="762005"/>
              </a:tblGrid>
              <a:tr h="500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0" smtClean="0">
                          <a:solidFill>
                            <a:schemeClr val="bg1"/>
                          </a:solidFill>
                        </a:rPr>
                        <a:t>Number of candidates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115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50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49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0" smtClean="0">
                          <a:solidFill>
                            <a:schemeClr val="bg1"/>
                          </a:solidFill>
                        </a:rPr>
                        <a:t>Number of answers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26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195" name="テキスト ボックス 47"/>
          <p:cNvSpPr txBox="1">
            <a:spLocks noChangeArrowheads="1"/>
          </p:cNvSpPr>
          <p:nvPr/>
        </p:nvSpPr>
        <p:spPr bwMode="auto">
          <a:xfrm>
            <a:off x="1389063" y="1028700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rgbClr val="0000CC"/>
                </a:solidFill>
                <a:latin typeface="+mn-lt"/>
                <a:ea typeface="ＭＳ Ｐゴシック" charset="-128"/>
                <a:cs typeface="Times New Roman" pitchFamily="18" charset="0"/>
              </a:rPr>
              <a:t>Circle</a:t>
            </a:r>
            <a:endParaRPr lang="ja-JP" altLang="en-US" sz="2400" dirty="0">
              <a:solidFill>
                <a:srgbClr val="0000CC"/>
              </a:solidFill>
              <a:latin typeface="+mn-lt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49197" name="テキスト ボックス 64"/>
          <p:cNvSpPr txBox="1">
            <a:spLocks noChangeArrowheads="1"/>
          </p:cNvSpPr>
          <p:nvPr/>
        </p:nvSpPr>
        <p:spPr bwMode="auto">
          <a:xfrm>
            <a:off x="3571875" y="1028700"/>
            <a:ext cx="2735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rgbClr val="0000CC"/>
                </a:solidFill>
                <a:latin typeface="+mn-lt"/>
                <a:ea typeface="ＭＳ Ｐゴシック" charset="-128"/>
                <a:cs typeface="Times New Roman" pitchFamily="18" charset="0"/>
              </a:rPr>
              <a:t>Default </a:t>
            </a:r>
            <a:r>
              <a:rPr lang="en-US" altLang="ja-JP" sz="2400" dirty="0" smtClean="0">
                <a:solidFill>
                  <a:srgbClr val="0000CC"/>
                </a:solidFill>
                <a:latin typeface="+mn-lt"/>
                <a:ea typeface="ＭＳ Ｐゴシック" charset="-128"/>
                <a:cs typeface="Times New Roman" pitchFamily="18" charset="0"/>
              </a:rPr>
              <a:t>Ellipse</a:t>
            </a:r>
            <a:endParaRPr lang="ja-JP" altLang="en-US" sz="2400" dirty="0">
              <a:solidFill>
                <a:srgbClr val="0000CC"/>
              </a:solidFill>
              <a:latin typeface="+mn-lt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49198" name="テキスト ボックス 65"/>
          <p:cNvSpPr txBox="1">
            <a:spLocks noChangeArrowheads="1"/>
          </p:cNvSpPr>
          <p:nvPr/>
        </p:nvSpPr>
        <p:spPr bwMode="auto">
          <a:xfrm>
            <a:off x="6500813" y="1028700"/>
            <a:ext cx="255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rgbClr val="0000CC"/>
                </a:solidFill>
                <a:latin typeface="+mn-lt"/>
                <a:ea typeface="ＭＳ Ｐゴシック" charset="-128"/>
                <a:cs typeface="Times New Roman" pitchFamily="18" charset="0"/>
              </a:rPr>
              <a:t>Narrow </a:t>
            </a:r>
            <a:r>
              <a:rPr lang="en-US" altLang="ja-JP" sz="2400" dirty="0" smtClean="0">
                <a:solidFill>
                  <a:srgbClr val="0000CC"/>
                </a:solidFill>
                <a:latin typeface="+mn-lt"/>
                <a:ea typeface="ＭＳ Ｐゴシック" charset="-128"/>
                <a:cs typeface="Times New Roman" pitchFamily="18" charset="0"/>
              </a:rPr>
              <a:t>Ellipse</a:t>
            </a:r>
            <a:endParaRPr lang="ja-JP" altLang="en-US" sz="2400" dirty="0">
              <a:solidFill>
                <a:srgbClr val="0000CC"/>
              </a:solidFill>
              <a:latin typeface="+mn-lt"/>
              <a:ea typeface="ＭＳ Ｐゴシック" charset="-128"/>
              <a:cs typeface="Times New Roman" pitchFamily="18" charset="0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3952875" y="5227638"/>
          <a:ext cx="2286015" cy="100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5"/>
                <a:gridCol w="762005"/>
                <a:gridCol w="76200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179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150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129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26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 28"/>
          <p:cNvGraphicFramePr>
            <a:graphicFrameLocks noGrp="1"/>
          </p:cNvGraphicFramePr>
          <p:nvPr/>
        </p:nvGraphicFramePr>
        <p:xfrm>
          <a:off x="6775450" y="5224463"/>
          <a:ext cx="2286015" cy="100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5"/>
                <a:gridCol w="762005"/>
                <a:gridCol w="76200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276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366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250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24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グループ化 13"/>
          <p:cNvGrpSpPr>
            <a:grpSpLocks/>
          </p:cNvGrpSpPr>
          <p:nvPr/>
        </p:nvGrpSpPr>
        <p:grpSpPr bwMode="auto">
          <a:xfrm>
            <a:off x="298450" y="1417638"/>
            <a:ext cx="8967788" cy="3692525"/>
            <a:chOff x="0" y="0"/>
            <a:chExt cx="8967104" cy="3691618"/>
          </a:xfrm>
        </p:grpSpPr>
        <p:graphicFrame>
          <p:nvGraphicFramePr>
            <p:cNvPr id="18" name="g1"/>
            <p:cNvGraphicFramePr>
              <a:graphicFrameLocks/>
            </p:cNvGraphicFramePr>
            <p:nvPr/>
          </p:nvGraphicFramePr>
          <p:xfrm>
            <a:off x="0" y="9525"/>
            <a:ext cx="3279320" cy="3678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9" name="g1"/>
            <p:cNvGraphicFramePr>
              <a:graphicFrameLocks/>
            </p:cNvGraphicFramePr>
            <p:nvPr/>
          </p:nvGraphicFramePr>
          <p:xfrm>
            <a:off x="2843891" y="13607"/>
            <a:ext cx="3279320" cy="3678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0" name="g1"/>
            <p:cNvGraphicFramePr>
              <a:graphicFrameLocks/>
            </p:cNvGraphicFramePr>
            <p:nvPr/>
          </p:nvGraphicFramePr>
          <p:xfrm>
            <a:off x="5687784" y="0"/>
            <a:ext cx="3279320" cy="3678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4" name="テキスト ボックス 13"/>
          <p:cNvSpPr txBox="1"/>
          <p:nvPr/>
        </p:nvSpPr>
        <p:spPr>
          <a:xfrm>
            <a:off x="0" y="6261100"/>
            <a:ext cx="907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Narro</a:t>
            </a:r>
            <a:r>
              <a:rPr lang="en-US" altLang="ja-JP" sz="2000" dirty="0" smtClean="0">
                <a:solidFill>
                  <a:srgbClr val="FF0000"/>
                </a:solidFill>
              </a:rPr>
              <a:t>w ellipse (correlated distribution) needs to consider additional candidates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Conclusions of Experimental Results</a:t>
            </a:r>
            <a:endParaRPr lang="ja-JP" altLang="en-US" smtClean="0"/>
          </a:p>
        </p:txBody>
      </p:sp>
      <p:sp>
        <p:nvSpPr>
          <p:cNvPr id="52227" name="コンテンツ プレースホルダ 2"/>
          <p:cNvSpPr>
            <a:spLocks noGrp="1"/>
          </p:cNvSpPr>
          <p:nvPr>
            <p:ph idx="1"/>
          </p:nvPr>
        </p:nvSpPr>
        <p:spPr>
          <a:xfrm>
            <a:off x="252413" y="962025"/>
            <a:ext cx="8856662" cy="5580063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Most of the processing time is spent in </a:t>
            </a:r>
            <a:r>
              <a:rPr lang="en-US" altLang="ja-JP" dirty="0" smtClean="0">
                <a:solidFill>
                  <a:srgbClr val="0000CC"/>
                </a:solidFill>
              </a:rPr>
              <a:t>numerical integration</a:t>
            </a:r>
          </a:p>
          <a:p>
            <a:pPr lvl="1">
              <a:buFont typeface="ＭＳ Ｐゴシック" pitchFamily="50" charset="-128"/>
              <a:buChar char="⇒"/>
              <a:defRPr/>
            </a:pPr>
            <a:r>
              <a:rPr lang="en-US" altLang="ja-JP" sz="3200" dirty="0" smtClean="0"/>
              <a:t>A strategy that can prune more objects has better performance</a:t>
            </a:r>
          </a:p>
          <a:p>
            <a:pPr>
              <a:buSzPct val="45000"/>
              <a:buFont typeface="Wingdings" pitchFamily="2" charset="2"/>
              <a:buChar char="l"/>
              <a:defRPr/>
            </a:pPr>
            <a:r>
              <a:rPr lang="en-US" altLang="ja-JP" sz="3200" dirty="0" smtClean="0"/>
              <a:t>Superiority or inferiority of two strategies depends on the given query and the specified parameters</a:t>
            </a:r>
          </a:p>
          <a:p>
            <a:pPr lvl="1">
              <a:buSzPct val="45000"/>
              <a:buFont typeface="Wingdings" pitchFamily="2" charset="2"/>
              <a:buChar char="l"/>
              <a:defRPr/>
            </a:pPr>
            <a:r>
              <a:rPr lang="en-US" altLang="ja-JP" sz="2800" dirty="0" smtClean="0">
                <a:solidFill>
                  <a:srgbClr val="0000CC"/>
                </a:solidFill>
              </a:rPr>
              <a:t>No apparent winner</a:t>
            </a:r>
            <a:endParaRPr lang="en-US" altLang="ja-JP" sz="2000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hybrid strategy </a:t>
            </a:r>
            <a:r>
              <a:rPr lang="en-US" altLang="ja-JP" dirty="0" smtClean="0"/>
              <a:t>inherits the benefits of two strategies and shows the </a:t>
            </a:r>
            <a:r>
              <a:rPr lang="en-US" altLang="ja-JP" dirty="0" smtClean="0">
                <a:solidFill>
                  <a:srgbClr val="0000CC"/>
                </a:solidFill>
              </a:rPr>
              <a:t>best performance</a:t>
            </a:r>
            <a:endParaRPr lang="ja-JP" altLang="en-US" dirty="0" smtClean="0">
              <a:solidFill>
                <a:srgbClr val="0000CC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729A3-F1D4-408E-974C-2261DD575B2C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Outline</a:t>
            </a:r>
            <a:endParaRPr lang="ja-JP" altLang="en-US" smtClean="0"/>
          </a:p>
        </p:txBody>
      </p:sp>
      <p:sp>
        <p:nvSpPr>
          <p:cNvPr id="4198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Background and Problem Formulation</a:t>
            </a:r>
          </a:p>
          <a:p>
            <a:r>
              <a:rPr lang="en-US" altLang="ja-JP" smtClean="0"/>
              <a:t>Related Work</a:t>
            </a:r>
          </a:p>
          <a:p>
            <a:r>
              <a:rPr lang="en-US" altLang="ja-JP" smtClean="0"/>
              <a:t>Query Processing Strategies</a:t>
            </a:r>
          </a:p>
          <a:p>
            <a:r>
              <a:rPr lang="en-US" altLang="ja-JP" smtClean="0"/>
              <a:t>Experimental Results</a:t>
            </a:r>
          </a:p>
          <a:p>
            <a:r>
              <a:rPr lang="en-US" altLang="ja-JP" smtClean="0">
                <a:solidFill>
                  <a:srgbClr val="FF0000"/>
                </a:solidFill>
              </a:rPr>
              <a:t>Conclusions</a:t>
            </a:r>
            <a:endParaRPr lang="ja-JP" altLang="en-US" smtClean="0">
              <a:solidFill>
                <a:srgbClr val="FF0000"/>
              </a:solidFill>
            </a:endParaRP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C6148E-423F-4C9F-B5ED-899E8C14FA6B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Conclusions</a:t>
            </a:r>
            <a:endParaRPr lang="ja-JP" altLang="en-US" smtClean="0"/>
          </a:p>
        </p:txBody>
      </p:sp>
      <p:sp>
        <p:nvSpPr>
          <p:cNvPr id="4301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Nearest neighbor query processing methods for imprecise query objects</a:t>
            </a:r>
          </a:p>
          <a:p>
            <a:pPr lvl="1"/>
            <a:r>
              <a:rPr lang="en-US" altLang="ja-JP" dirty="0" smtClean="0"/>
              <a:t>Location of query object is represented by Gaussian distribution</a:t>
            </a:r>
          </a:p>
          <a:p>
            <a:pPr lvl="1"/>
            <a:r>
              <a:rPr lang="en-US" altLang="ja-JP" dirty="0" smtClean="0"/>
              <a:t>Two strategies and their combination</a:t>
            </a:r>
          </a:p>
          <a:p>
            <a:pPr lvl="1"/>
            <a:r>
              <a:rPr lang="en-US" altLang="ja-JP" dirty="0" smtClean="0"/>
              <a:t>Reduction of numerical integration is important</a:t>
            </a:r>
          </a:p>
          <a:p>
            <a:pPr lvl="1"/>
            <a:r>
              <a:rPr lang="en-US" altLang="ja-JP" dirty="0" smtClean="0"/>
              <a:t>Proposal of two pruning strategies and their evaluation</a:t>
            </a:r>
          </a:p>
          <a:p>
            <a:r>
              <a:rPr lang="en-US" altLang="ja-JP" dirty="0" smtClean="0"/>
              <a:t>Future work</a:t>
            </a:r>
          </a:p>
          <a:p>
            <a:pPr lvl="1"/>
            <a:r>
              <a:rPr lang="en-US" altLang="ja-JP" dirty="0" smtClean="0"/>
              <a:t>Evaluation for multi-dimensional cases 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ja-JP" dirty="0" smtClean="0"/>
              <a:t>)</a:t>
            </a:r>
            <a:endParaRPr lang="ja-JP" altLang="en-US" dirty="0" smtClean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BB7922-7D9F-4A9F-B848-073572145969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8" y="2473325"/>
            <a:ext cx="8459787" cy="966788"/>
          </a:xfrm>
        </p:spPr>
        <p:txBody>
          <a:bodyPr/>
          <a:lstStyle/>
          <a:p>
            <a:pPr eaLnBrk="1" hangingPunct="1"/>
            <a:r>
              <a:rPr lang="en-US" altLang="ja-JP" smtClean="0"/>
              <a:t>Finding Probabilistic Nearest Neighbors for Query Objects with Imprecise Locations</a:t>
            </a:r>
            <a:br>
              <a:rPr lang="en-US" altLang="ja-JP" smtClean="0"/>
            </a:br>
            <a:endParaRPr lang="ja-JP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3933825"/>
            <a:ext cx="7048500" cy="695325"/>
          </a:xfrm>
        </p:spPr>
        <p:txBody>
          <a:bodyPr/>
          <a:lstStyle/>
          <a:p>
            <a:pPr eaLnBrk="1" hangingPunct="1"/>
            <a:r>
              <a:rPr lang="en-US" altLang="ja-JP" smtClean="0"/>
              <a:t>Yuichi Iijima and </a:t>
            </a:r>
            <a:r>
              <a:rPr lang="en-US" altLang="ja-JP" u="sng" smtClean="0"/>
              <a:t>Yoshiharu Ishikawa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Nagoya University,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F8530D-8FA3-4544-902F-C58D96BDC933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Nearest Neighbor Queries</a:t>
            </a:r>
            <a:endParaRPr lang="ja-JP" alt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229600" cy="5329238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00CC"/>
                </a:solidFill>
              </a:rPr>
              <a:t>Nearest Neighbor Queries</a:t>
            </a:r>
            <a:endParaRPr lang="ja-JP" altLang="en-US" smtClean="0">
              <a:solidFill>
                <a:srgbClr val="0000CC"/>
              </a:solidFill>
            </a:endParaRPr>
          </a:p>
          <a:p>
            <a:pPr lvl="1" eaLnBrk="1" hangingPunct="1"/>
            <a:r>
              <a:rPr lang="en-US" altLang="ja-JP" smtClean="0"/>
              <a:t>Example: Find the closest bus stop</a:t>
            </a:r>
          </a:p>
          <a:p>
            <a:pPr lvl="1" eaLnBrk="1" hangingPunct="1"/>
            <a:r>
              <a:rPr lang="en-US" altLang="ja-JP" smtClean="0"/>
              <a:t>Traditional problem in spatial databases</a:t>
            </a:r>
            <a:endParaRPr lang="ja-JP" altLang="en-US" smtClean="0"/>
          </a:p>
          <a:p>
            <a:pPr lvl="2" eaLnBrk="1" hangingPunct="1"/>
            <a:r>
              <a:rPr lang="en-US" altLang="ja-JP" smtClean="0"/>
              <a:t>Efficient query processing using spatial indices</a:t>
            </a:r>
            <a:endParaRPr lang="ja-JP" altLang="en-US" smtClean="0"/>
          </a:p>
          <a:p>
            <a:pPr lvl="2" eaLnBrk="1" hangingPunct="1"/>
            <a:r>
              <a:rPr lang="en-US" altLang="ja-JP" smtClean="0"/>
              <a:t>Extensible to multi-dimensional cases (e.g., image retrieval)</a:t>
            </a:r>
            <a:endParaRPr lang="ja-JP" altLang="en-US" smtClean="0"/>
          </a:p>
          <a:p>
            <a:pPr eaLnBrk="1" hangingPunct="1"/>
            <a:r>
              <a:rPr lang="en-US" altLang="ja-JP" smtClean="0"/>
              <a:t>What happen if the </a:t>
            </a:r>
            <a:br>
              <a:rPr lang="en-US" altLang="ja-JP" smtClean="0"/>
            </a:br>
            <a:r>
              <a:rPr lang="en-US" altLang="ja-JP" smtClean="0"/>
              <a:t>location of query object </a:t>
            </a:r>
            <a:br>
              <a:rPr lang="en-US" altLang="ja-JP" smtClean="0"/>
            </a:br>
            <a:r>
              <a:rPr lang="en-US" altLang="ja-JP" smtClean="0"/>
              <a:t>is </a:t>
            </a:r>
            <a:r>
              <a:rPr lang="en-US" altLang="ja-JP" smtClean="0">
                <a:solidFill>
                  <a:srgbClr val="FF0000"/>
                </a:solidFill>
              </a:rPr>
              <a:t>uncertain</a:t>
            </a:r>
            <a:r>
              <a:rPr lang="en-US" altLang="ja-JP" smtClean="0"/>
              <a:t>?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233988" y="3721100"/>
            <a:ext cx="3600450" cy="2376488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7250113" y="4657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>
                <a:latin typeface="Times New Roman" pitchFamily="18" charset="0"/>
              </a:rPr>
              <a:t>q</a:t>
            </a:r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7608888" y="480218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5810250" y="4081463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6140450" y="4225925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6" name="Oval 11"/>
          <p:cNvSpPr>
            <a:spLocks noChangeArrowheads="1"/>
          </p:cNvSpPr>
          <p:nvPr/>
        </p:nvSpPr>
        <p:spPr bwMode="auto">
          <a:xfrm>
            <a:off x="5613400" y="5027613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7356475" y="4327525"/>
            <a:ext cx="101600" cy="1016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6056313" y="5484813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Oval 14"/>
          <p:cNvSpPr>
            <a:spLocks noChangeArrowheads="1"/>
          </p:cNvSpPr>
          <p:nvPr/>
        </p:nvSpPr>
        <p:spPr bwMode="auto">
          <a:xfrm>
            <a:off x="8185150" y="5199063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0" name="Oval 15"/>
          <p:cNvSpPr>
            <a:spLocks noChangeArrowheads="1"/>
          </p:cNvSpPr>
          <p:nvPr/>
        </p:nvSpPr>
        <p:spPr bwMode="auto">
          <a:xfrm>
            <a:off x="7126288" y="5754688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1" name="Oval 16"/>
          <p:cNvSpPr>
            <a:spLocks noChangeArrowheads="1"/>
          </p:cNvSpPr>
          <p:nvPr/>
        </p:nvSpPr>
        <p:spPr bwMode="auto">
          <a:xfrm>
            <a:off x="6369050" y="4668838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9" name="直線矢印コネクタ 18"/>
          <p:cNvCxnSpPr>
            <a:stCxn id="19467" idx="5"/>
            <a:endCxn id="19463" idx="1"/>
          </p:cNvCxnSpPr>
          <p:nvPr/>
        </p:nvCxnSpPr>
        <p:spPr>
          <a:xfrm rot="16200000" flipH="1">
            <a:off x="7332663" y="4525963"/>
            <a:ext cx="398462" cy="17621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テキスト ボックス 19"/>
          <p:cNvSpPr txBox="1">
            <a:spLocks noChangeArrowheads="1"/>
          </p:cNvSpPr>
          <p:nvPr/>
        </p:nvSpPr>
        <p:spPr bwMode="auto">
          <a:xfrm>
            <a:off x="7015163" y="3930650"/>
            <a:ext cx="966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CC"/>
                </a:solidFill>
              </a:rPr>
              <a:t>NN of </a:t>
            </a:r>
            <a:r>
              <a:rPr lang="en-US" altLang="ja-JP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ja-JP" altLang="en-US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Example Scenario (1)</a:t>
            </a:r>
            <a:endParaRPr lang="ja-JP" altLang="en-US" smtClean="0"/>
          </a:p>
        </p:txBody>
      </p:sp>
      <p:sp>
        <p:nvSpPr>
          <p:cNvPr id="2048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Query: Find the nearest gas station</a:t>
            </a:r>
            <a:endParaRPr lang="ja-JP" altLang="en-US" smtClean="0"/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5E631E-8E19-48ED-B8FD-63A563339E9F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pic>
        <p:nvPicPr>
          <p:cNvPr id="20485" name="Picture 34" descr="C:\Users\iijima\AppData\Local\Microsoft\Windows\Temporary Internet Files\Content.IE5\FP6DC21T\MCj038382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7198" flipH="1">
            <a:off x="4075113" y="2082800"/>
            <a:ext cx="93503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テキスト ボックス 4167"/>
          <p:cNvSpPr txBox="1">
            <a:spLocks noChangeArrowheads="1"/>
          </p:cNvSpPr>
          <p:nvPr/>
        </p:nvSpPr>
        <p:spPr bwMode="auto">
          <a:xfrm>
            <a:off x="5353050" y="1931988"/>
            <a:ext cx="3346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/>
              <a:t>Location estimation based on noisy GPS data</a:t>
            </a:r>
            <a:endParaRPr lang="ja-JP" altLang="en-US" sz="2400"/>
          </a:p>
        </p:txBody>
      </p:sp>
      <p:grpSp>
        <p:nvGrpSpPr>
          <p:cNvPr id="20487" name="Group 8"/>
          <p:cNvGrpSpPr>
            <a:grpSpLocks noChangeAspect="1"/>
          </p:cNvGrpSpPr>
          <p:nvPr/>
        </p:nvGrpSpPr>
        <p:grpSpPr bwMode="auto">
          <a:xfrm flipH="1">
            <a:off x="2041525" y="4440238"/>
            <a:ext cx="733425" cy="406400"/>
            <a:chOff x="2268" y="1756"/>
            <a:chExt cx="1224" cy="808"/>
          </a:xfrm>
        </p:grpSpPr>
        <p:sp>
          <p:nvSpPr>
            <p:cNvPr id="246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68" y="1756"/>
              <a:ext cx="1224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27" name="Freeform 9"/>
            <p:cNvSpPr>
              <a:spLocks/>
            </p:cNvSpPr>
            <p:nvPr/>
          </p:nvSpPr>
          <p:spPr bwMode="auto">
            <a:xfrm>
              <a:off x="2272" y="2202"/>
              <a:ext cx="1216" cy="358"/>
            </a:xfrm>
            <a:custGeom>
              <a:avLst/>
              <a:gdLst>
                <a:gd name="T0" fmla="*/ 1216 w 1216"/>
                <a:gd name="T1" fmla="*/ 180 h 358"/>
                <a:gd name="T2" fmla="*/ 1214 w 1216"/>
                <a:gd name="T3" fmla="*/ 198 h 358"/>
                <a:gd name="T4" fmla="*/ 1204 w 1216"/>
                <a:gd name="T5" fmla="*/ 216 h 358"/>
                <a:gd name="T6" fmla="*/ 1170 w 1216"/>
                <a:gd name="T7" fmla="*/ 248 h 358"/>
                <a:gd name="T8" fmla="*/ 1114 w 1216"/>
                <a:gd name="T9" fmla="*/ 280 h 358"/>
                <a:gd name="T10" fmla="*/ 1038 w 1216"/>
                <a:gd name="T11" fmla="*/ 306 h 358"/>
                <a:gd name="T12" fmla="*/ 948 w 1216"/>
                <a:gd name="T13" fmla="*/ 328 h 358"/>
                <a:gd name="T14" fmla="*/ 846 w 1216"/>
                <a:gd name="T15" fmla="*/ 344 h 358"/>
                <a:gd name="T16" fmla="*/ 732 w 1216"/>
                <a:gd name="T17" fmla="*/ 354 h 358"/>
                <a:gd name="T18" fmla="*/ 608 w 1216"/>
                <a:gd name="T19" fmla="*/ 358 h 358"/>
                <a:gd name="T20" fmla="*/ 546 w 1216"/>
                <a:gd name="T21" fmla="*/ 358 h 358"/>
                <a:gd name="T22" fmla="*/ 428 w 1216"/>
                <a:gd name="T23" fmla="*/ 350 h 358"/>
                <a:gd name="T24" fmla="*/ 318 w 1216"/>
                <a:gd name="T25" fmla="*/ 336 h 358"/>
                <a:gd name="T26" fmla="*/ 222 w 1216"/>
                <a:gd name="T27" fmla="*/ 318 h 358"/>
                <a:gd name="T28" fmla="*/ 138 w 1216"/>
                <a:gd name="T29" fmla="*/ 292 h 358"/>
                <a:gd name="T30" fmla="*/ 74 w 1216"/>
                <a:gd name="T31" fmla="*/ 264 h 358"/>
                <a:gd name="T32" fmla="*/ 28 w 1216"/>
                <a:gd name="T33" fmla="*/ 232 h 358"/>
                <a:gd name="T34" fmla="*/ 6 w 1216"/>
                <a:gd name="T35" fmla="*/ 206 h 358"/>
                <a:gd name="T36" fmla="*/ 0 w 1216"/>
                <a:gd name="T37" fmla="*/ 188 h 358"/>
                <a:gd name="T38" fmla="*/ 0 w 1216"/>
                <a:gd name="T39" fmla="*/ 180 h 358"/>
                <a:gd name="T40" fmla="*/ 2 w 1216"/>
                <a:gd name="T41" fmla="*/ 162 h 358"/>
                <a:gd name="T42" fmla="*/ 12 w 1216"/>
                <a:gd name="T43" fmla="*/ 144 h 358"/>
                <a:gd name="T44" fmla="*/ 48 w 1216"/>
                <a:gd name="T45" fmla="*/ 110 h 358"/>
                <a:gd name="T46" fmla="*/ 104 w 1216"/>
                <a:gd name="T47" fmla="*/ 80 h 358"/>
                <a:gd name="T48" fmla="*/ 178 w 1216"/>
                <a:gd name="T49" fmla="*/ 52 h 358"/>
                <a:gd name="T50" fmla="*/ 268 w 1216"/>
                <a:gd name="T51" fmla="*/ 32 h 358"/>
                <a:gd name="T52" fmla="*/ 372 w 1216"/>
                <a:gd name="T53" fmla="*/ 14 h 358"/>
                <a:gd name="T54" fmla="*/ 486 w 1216"/>
                <a:gd name="T55" fmla="*/ 4 h 358"/>
                <a:gd name="T56" fmla="*/ 608 w 1216"/>
                <a:gd name="T57" fmla="*/ 0 h 358"/>
                <a:gd name="T58" fmla="*/ 670 w 1216"/>
                <a:gd name="T59" fmla="*/ 2 h 358"/>
                <a:gd name="T60" fmla="*/ 790 w 1216"/>
                <a:gd name="T61" fmla="*/ 8 h 358"/>
                <a:gd name="T62" fmla="*/ 898 w 1216"/>
                <a:gd name="T63" fmla="*/ 22 h 358"/>
                <a:gd name="T64" fmla="*/ 996 w 1216"/>
                <a:gd name="T65" fmla="*/ 42 h 358"/>
                <a:gd name="T66" fmla="*/ 1078 w 1216"/>
                <a:gd name="T67" fmla="*/ 66 h 358"/>
                <a:gd name="T68" fmla="*/ 1144 w 1216"/>
                <a:gd name="T69" fmla="*/ 94 h 358"/>
                <a:gd name="T70" fmla="*/ 1190 w 1216"/>
                <a:gd name="T71" fmla="*/ 126 h 358"/>
                <a:gd name="T72" fmla="*/ 1210 w 1216"/>
                <a:gd name="T73" fmla="*/ 152 h 358"/>
                <a:gd name="T74" fmla="*/ 1216 w 1216"/>
                <a:gd name="T75" fmla="*/ 170 h 358"/>
                <a:gd name="T76" fmla="*/ 1216 w 1216"/>
                <a:gd name="T77" fmla="*/ 180 h 35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6"/>
                <a:gd name="T118" fmla="*/ 0 h 358"/>
                <a:gd name="T119" fmla="*/ 1216 w 1216"/>
                <a:gd name="T120" fmla="*/ 358 h 35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6" h="358">
                  <a:moveTo>
                    <a:pt x="1216" y="180"/>
                  </a:moveTo>
                  <a:lnTo>
                    <a:pt x="1216" y="180"/>
                  </a:lnTo>
                  <a:lnTo>
                    <a:pt x="1216" y="188"/>
                  </a:lnTo>
                  <a:lnTo>
                    <a:pt x="1214" y="198"/>
                  </a:lnTo>
                  <a:lnTo>
                    <a:pt x="1210" y="206"/>
                  </a:lnTo>
                  <a:lnTo>
                    <a:pt x="1204" y="216"/>
                  </a:lnTo>
                  <a:lnTo>
                    <a:pt x="1190" y="232"/>
                  </a:lnTo>
                  <a:lnTo>
                    <a:pt x="1170" y="248"/>
                  </a:lnTo>
                  <a:lnTo>
                    <a:pt x="1144" y="264"/>
                  </a:lnTo>
                  <a:lnTo>
                    <a:pt x="1114" y="280"/>
                  </a:lnTo>
                  <a:lnTo>
                    <a:pt x="1078" y="292"/>
                  </a:lnTo>
                  <a:lnTo>
                    <a:pt x="1038" y="306"/>
                  </a:lnTo>
                  <a:lnTo>
                    <a:pt x="996" y="318"/>
                  </a:lnTo>
                  <a:lnTo>
                    <a:pt x="948" y="328"/>
                  </a:lnTo>
                  <a:lnTo>
                    <a:pt x="898" y="336"/>
                  </a:lnTo>
                  <a:lnTo>
                    <a:pt x="846" y="344"/>
                  </a:lnTo>
                  <a:lnTo>
                    <a:pt x="790" y="350"/>
                  </a:lnTo>
                  <a:lnTo>
                    <a:pt x="732" y="354"/>
                  </a:lnTo>
                  <a:lnTo>
                    <a:pt x="670" y="358"/>
                  </a:lnTo>
                  <a:lnTo>
                    <a:pt x="608" y="358"/>
                  </a:lnTo>
                  <a:lnTo>
                    <a:pt x="546" y="358"/>
                  </a:lnTo>
                  <a:lnTo>
                    <a:pt x="486" y="354"/>
                  </a:lnTo>
                  <a:lnTo>
                    <a:pt x="428" y="350"/>
                  </a:lnTo>
                  <a:lnTo>
                    <a:pt x="372" y="344"/>
                  </a:lnTo>
                  <a:lnTo>
                    <a:pt x="318" y="336"/>
                  </a:lnTo>
                  <a:lnTo>
                    <a:pt x="268" y="328"/>
                  </a:lnTo>
                  <a:lnTo>
                    <a:pt x="222" y="318"/>
                  </a:lnTo>
                  <a:lnTo>
                    <a:pt x="178" y="306"/>
                  </a:lnTo>
                  <a:lnTo>
                    <a:pt x="138" y="292"/>
                  </a:lnTo>
                  <a:lnTo>
                    <a:pt x="104" y="280"/>
                  </a:lnTo>
                  <a:lnTo>
                    <a:pt x="74" y="264"/>
                  </a:lnTo>
                  <a:lnTo>
                    <a:pt x="48" y="248"/>
                  </a:lnTo>
                  <a:lnTo>
                    <a:pt x="28" y="232"/>
                  </a:lnTo>
                  <a:lnTo>
                    <a:pt x="12" y="216"/>
                  </a:lnTo>
                  <a:lnTo>
                    <a:pt x="6" y="206"/>
                  </a:lnTo>
                  <a:lnTo>
                    <a:pt x="2" y="198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2" y="162"/>
                  </a:lnTo>
                  <a:lnTo>
                    <a:pt x="6" y="152"/>
                  </a:lnTo>
                  <a:lnTo>
                    <a:pt x="12" y="144"/>
                  </a:lnTo>
                  <a:lnTo>
                    <a:pt x="28" y="126"/>
                  </a:lnTo>
                  <a:lnTo>
                    <a:pt x="48" y="110"/>
                  </a:lnTo>
                  <a:lnTo>
                    <a:pt x="74" y="94"/>
                  </a:lnTo>
                  <a:lnTo>
                    <a:pt x="104" y="80"/>
                  </a:lnTo>
                  <a:lnTo>
                    <a:pt x="138" y="66"/>
                  </a:lnTo>
                  <a:lnTo>
                    <a:pt x="178" y="52"/>
                  </a:lnTo>
                  <a:lnTo>
                    <a:pt x="222" y="42"/>
                  </a:lnTo>
                  <a:lnTo>
                    <a:pt x="268" y="32"/>
                  </a:lnTo>
                  <a:lnTo>
                    <a:pt x="318" y="22"/>
                  </a:lnTo>
                  <a:lnTo>
                    <a:pt x="372" y="14"/>
                  </a:lnTo>
                  <a:lnTo>
                    <a:pt x="428" y="8"/>
                  </a:lnTo>
                  <a:lnTo>
                    <a:pt x="486" y="4"/>
                  </a:lnTo>
                  <a:lnTo>
                    <a:pt x="546" y="2"/>
                  </a:lnTo>
                  <a:lnTo>
                    <a:pt x="608" y="0"/>
                  </a:lnTo>
                  <a:lnTo>
                    <a:pt x="670" y="2"/>
                  </a:lnTo>
                  <a:lnTo>
                    <a:pt x="732" y="4"/>
                  </a:lnTo>
                  <a:lnTo>
                    <a:pt x="790" y="8"/>
                  </a:lnTo>
                  <a:lnTo>
                    <a:pt x="846" y="14"/>
                  </a:lnTo>
                  <a:lnTo>
                    <a:pt x="898" y="22"/>
                  </a:lnTo>
                  <a:lnTo>
                    <a:pt x="948" y="32"/>
                  </a:lnTo>
                  <a:lnTo>
                    <a:pt x="996" y="42"/>
                  </a:lnTo>
                  <a:lnTo>
                    <a:pt x="1038" y="52"/>
                  </a:lnTo>
                  <a:lnTo>
                    <a:pt x="1078" y="66"/>
                  </a:lnTo>
                  <a:lnTo>
                    <a:pt x="1114" y="80"/>
                  </a:lnTo>
                  <a:lnTo>
                    <a:pt x="1144" y="94"/>
                  </a:lnTo>
                  <a:lnTo>
                    <a:pt x="1170" y="110"/>
                  </a:lnTo>
                  <a:lnTo>
                    <a:pt x="1190" y="126"/>
                  </a:lnTo>
                  <a:lnTo>
                    <a:pt x="1204" y="144"/>
                  </a:lnTo>
                  <a:lnTo>
                    <a:pt x="1210" y="152"/>
                  </a:lnTo>
                  <a:lnTo>
                    <a:pt x="1214" y="162"/>
                  </a:lnTo>
                  <a:lnTo>
                    <a:pt x="1216" y="170"/>
                  </a:lnTo>
                  <a:lnTo>
                    <a:pt x="1216" y="18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28" name="Freeform 10"/>
            <p:cNvSpPr>
              <a:spLocks/>
            </p:cNvSpPr>
            <p:nvPr/>
          </p:nvSpPr>
          <p:spPr bwMode="auto">
            <a:xfrm>
              <a:off x="3378" y="2164"/>
              <a:ext cx="56" cy="108"/>
            </a:xfrm>
            <a:custGeom>
              <a:avLst/>
              <a:gdLst>
                <a:gd name="T0" fmla="*/ 56 w 56"/>
                <a:gd name="T1" fmla="*/ 108 h 108"/>
                <a:gd name="T2" fmla="*/ 0 w 56"/>
                <a:gd name="T3" fmla="*/ 96 h 108"/>
                <a:gd name="T4" fmla="*/ 0 w 56"/>
                <a:gd name="T5" fmla="*/ 0 h 108"/>
                <a:gd name="T6" fmla="*/ 54 w 56"/>
                <a:gd name="T7" fmla="*/ 0 h 108"/>
                <a:gd name="T8" fmla="*/ 56 w 56"/>
                <a:gd name="T9" fmla="*/ 10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108"/>
                <a:gd name="T17" fmla="*/ 56 w 56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108">
                  <a:moveTo>
                    <a:pt x="56" y="108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6" y="108"/>
                  </a:lnTo>
                  <a:close/>
                </a:path>
              </a:pathLst>
            </a:custGeom>
            <a:solidFill>
              <a:srgbClr val="D1C4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29" name="Freeform 11"/>
            <p:cNvSpPr>
              <a:spLocks/>
            </p:cNvSpPr>
            <p:nvPr/>
          </p:nvSpPr>
          <p:spPr bwMode="auto">
            <a:xfrm>
              <a:off x="2356" y="2260"/>
              <a:ext cx="152" cy="156"/>
            </a:xfrm>
            <a:custGeom>
              <a:avLst/>
              <a:gdLst>
                <a:gd name="T0" fmla="*/ 2 w 152"/>
                <a:gd name="T1" fmla="*/ 0 h 156"/>
                <a:gd name="T2" fmla="*/ 2 w 152"/>
                <a:gd name="T3" fmla="*/ 0 h 156"/>
                <a:gd name="T4" fmla="*/ 0 w 152"/>
                <a:gd name="T5" fmla="*/ 22 h 156"/>
                <a:gd name="T6" fmla="*/ 0 w 152"/>
                <a:gd name="T7" fmla="*/ 22 h 156"/>
                <a:gd name="T8" fmla="*/ 0 w 152"/>
                <a:gd name="T9" fmla="*/ 42 h 156"/>
                <a:gd name="T10" fmla="*/ 4 w 152"/>
                <a:gd name="T11" fmla="*/ 60 h 156"/>
                <a:gd name="T12" fmla="*/ 4 w 152"/>
                <a:gd name="T13" fmla="*/ 60 h 156"/>
                <a:gd name="T14" fmla="*/ 6 w 152"/>
                <a:gd name="T15" fmla="*/ 76 h 156"/>
                <a:gd name="T16" fmla="*/ 10 w 152"/>
                <a:gd name="T17" fmla="*/ 90 h 156"/>
                <a:gd name="T18" fmla="*/ 16 w 152"/>
                <a:gd name="T19" fmla="*/ 104 h 156"/>
                <a:gd name="T20" fmla="*/ 22 w 152"/>
                <a:gd name="T21" fmla="*/ 118 h 156"/>
                <a:gd name="T22" fmla="*/ 22 w 152"/>
                <a:gd name="T23" fmla="*/ 118 h 156"/>
                <a:gd name="T24" fmla="*/ 34 w 152"/>
                <a:gd name="T25" fmla="*/ 134 h 156"/>
                <a:gd name="T26" fmla="*/ 48 w 152"/>
                <a:gd name="T27" fmla="*/ 146 h 156"/>
                <a:gd name="T28" fmla="*/ 54 w 152"/>
                <a:gd name="T29" fmla="*/ 150 h 156"/>
                <a:gd name="T30" fmla="*/ 62 w 152"/>
                <a:gd name="T31" fmla="*/ 154 h 156"/>
                <a:gd name="T32" fmla="*/ 68 w 152"/>
                <a:gd name="T33" fmla="*/ 156 h 156"/>
                <a:gd name="T34" fmla="*/ 76 w 152"/>
                <a:gd name="T35" fmla="*/ 156 h 156"/>
                <a:gd name="T36" fmla="*/ 76 w 152"/>
                <a:gd name="T37" fmla="*/ 156 h 156"/>
                <a:gd name="T38" fmla="*/ 84 w 152"/>
                <a:gd name="T39" fmla="*/ 156 h 156"/>
                <a:gd name="T40" fmla="*/ 92 w 152"/>
                <a:gd name="T41" fmla="*/ 154 h 156"/>
                <a:gd name="T42" fmla="*/ 100 w 152"/>
                <a:gd name="T43" fmla="*/ 150 h 156"/>
                <a:gd name="T44" fmla="*/ 106 w 152"/>
                <a:gd name="T45" fmla="*/ 146 h 156"/>
                <a:gd name="T46" fmla="*/ 120 w 152"/>
                <a:gd name="T47" fmla="*/ 134 h 156"/>
                <a:gd name="T48" fmla="*/ 130 w 152"/>
                <a:gd name="T49" fmla="*/ 118 h 156"/>
                <a:gd name="T50" fmla="*/ 130 w 152"/>
                <a:gd name="T51" fmla="*/ 118 h 156"/>
                <a:gd name="T52" fmla="*/ 140 w 152"/>
                <a:gd name="T53" fmla="*/ 100 h 156"/>
                <a:gd name="T54" fmla="*/ 140 w 152"/>
                <a:gd name="T55" fmla="*/ 100 h 156"/>
                <a:gd name="T56" fmla="*/ 146 w 152"/>
                <a:gd name="T57" fmla="*/ 80 h 156"/>
                <a:gd name="T58" fmla="*/ 146 w 152"/>
                <a:gd name="T59" fmla="*/ 80 h 156"/>
                <a:gd name="T60" fmla="*/ 150 w 152"/>
                <a:gd name="T61" fmla="*/ 62 h 156"/>
                <a:gd name="T62" fmla="*/ 152 w 152"/>
                <a:gd name="T63" fmla="*/ 42 h 156"/>
                <a:gd name="T64" fmla="*/ 152 w 152"/>
                <a:gd name="T65" fmla="*/ 42 h 156"/>
                <a:gd name="T66" fmla="*/ 152 w 152"/>
                <a:gd name="T67" fmla="*/ 30 h 156"/>
                <a:gd name="T68" fmla="*/ 52 w 152"/>
                <a:gd name="T69" fmla="*/ 12 h 156"/>
                <a:gd name="T70" fmla="*/ 52 w 152"/>
                <a:gd name="T71" fmla="*/ 6 h 156"/>
                <a:gd name="T72" fmla="*/ 2 w 152"/>
                <a:gd name="T73" fmla="*/ 0 h 156"/>
                <a:gd name="T74" fmla="*/ 2 w 152"/>
                <a:gd name="T75" fmla="*/ 0 h 1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2"/>
                <a:gd name="T115" fmla="*/ 0 h 156"/>
                <a:gd name="T116" fmla="*/ 152 w 152"/>
                <a:gd name="T117" fmla="*/ 156 h 1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2" h="156">
                  <a:moveTo>
                    <a:pt x="2" y="0"/>
                  </a:moveTo>
                  <a:lnTo>
                    <a:pt x="2" y="0"/>
                  </a:lnTo>
                  <a:lnTo>
                    <a:pt x="0" y="22"/>
                  </a:lnTo>
                  <a:lnTo>
                    <a:pt x="0" y="42"/>
                  </a:lnTo>
                  <a:lnTo>
                    <a:pt x="4" y="60"/>
                  </a:lnTo>
                  <a:lnTo>
                    <a:pt x="6" y="76"/>
                  </a:lnTo>
                  <a:lnTo>
                    <a:pt x="10" y="90"/>
                  </a:lnTo>
                  <a:lnTo>
                    <a:pt x="16" y="104"/>
                  </a:lnTo>
                  <a:lnTo>
                    <a:pt x="22" y="118"/>
                  </a:lnTo>
                  <a:lnTo>
                    <a:pt x="34" y="134"/>
                  </a:lnTo>
                  <a:lnTo>
                    <a:pt x="48" y="146"/>
                  </a:lnTo>
                  <a:lnTo>
                    <a:pt x="54" y="150"/>
                  </a:lnTo>
                  <a:lnTo>
                    <a:pt x="62" y="154"/>
                  </a:lnTo>
                  <a:lnTo>
                    <a:pt x="68" y="156"/>
                  </a:lnTo>
                  <a:lnTo>
                    <a:pt x="76" y="156"/>
                  </a:lnTo>
                  <a:lnTo>
                    <a:pt x="84" y="156"/>
                  </a:lnTo>
                  <a:lnTo>
                    <a:pt x="92" y="154"/>
                  </a:lnTo>
                  <a:lnTo>
                    <a:pt x="100" y="150"/>
                  </a:lnTo>
                  <a:lnTo>
                    <a:pt x="106" y="146"/>
                  </a:lnTo>
                  <a:lnTo>
                    <a:pt x="120" y="134"/>
                  </a:lnTo>
                  <a:lnTo>
                    <a:pt x="130" y="118"/>
                  </a:lnTo>
                  <a:lnTo>
                    <a:pt x="140" y="100"/>
                  </a:lnTo>
                  <a:lnTo>
                    <a:pt x="146" y="80"/>
                  </a:lnTo>
                  <a:lnTo>
                    <a:pt x="150" y="62"/>
                  </a:lnTo>
                  <a:lnTo>
                    <a:pt x="152" y="42"/>
                  </a:lnTo>
                  <a:lnTo>
                    <a:pt x="152" y="30"/>
                  </a:lnTo>
                  <a:lnTo>
                    <a:pt x="52" y="12"/>
                  </a:lnTo>
                  <a:lnTo>
                    <a:pt x="5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0" name="Freeform 12"/>
            <p:cNvSpPr>
              <a:spLocks/>
            </p:cNvSpPr>
            <p:nvPr/>
          </p:nvSpPr>
          <p:spPr bwMode="auto">
            <a:xfrm>
              <a:off x="3010" y="2178"/>
              <a:ext cx="106" cy="238"/>
            </a:xfrm>
            <a:custGeom>
              <a:avLst/>
              <a:gdLst>
                <a:gd name="T0" fmla="*/ 92 w 106"/>
                <a:gd name="T1" fmla="*/ 34 h 238"/>
                <a:gd name="T2" fmla="*/ 92 w 106"/>
                <a:gd name="T3" fmla="*/ 34 h 238"/>
                <a:gd name="T4" fmla="*/ 84 w 106"/>
                <a:gd name="T5" fmla="*/ 18 h 238"/>
                <a:gd name="T6" fmla="*/ 74 w 106"/>
                <a:gd name="T7" fmla="*/ 8 h 238"/>
                <a:gd name="T8" fmla="*/ 64 w 106"/>
                <a:gd name="T9" fmla="*/ 2 h 238"/>
                <a:gd name="T10" fmla="*/ 54 w 106"/>
                <a:gd name="T11" fmla="*/ 0 h 238"/>
                <a:gd name="T12" fmla="*/ 54 w 106"/>
                <a:gd name="T13" fmla="*/ 0 h 238"/>
                <a:gd name="T14" fmla="*/ 42 w 106"/>
                <a:gd name="T15" fmla="*/ 2 h 238"/>
                <a:gd name="T16" fmla="*/ 32 w 106"/>
                <a:gd name="T17" fmla="*/ 8 h 238"/>
                <a:gd name="T18" fmla="*/ 24 w 106"/>
                <a:gd name="T19" fmla="*/ 18 h 238"/>
                <a:gd name="T20" fmla="*/ 16 w 106"/>
                <a:gd name="T21" fmla="*/ 34 h 238"/>
                <a:gd name="T22" fmla="*/ 16 w 106"/>
                <a:gd name="T23" fmla="*/ 34 h 238"/>
                <a:gd name="T24" fmla="*/ 8 w 106"/>
                <a:gd name="T25" fmla="*/ 52 h 238"/>
                <a:gd name="T26" fmla="*/ 4 w 106"/>
                <a:gd name="T27" fmla="*/ 72 h 238"/>
                <a:gd name="T28" fmla="*/ 0 w 106"/>
                <a:gd name="T29" fmla="*/ 94 h 238"/>
                <a:gd name="T30" fmla="*/ 0 w 106"/>
                <a:gd name="T31" fmla="*/ 118 h 238"/>
                <a:gd name="T32" fmla="*/ 0 w 106"/>
                <a:gd name="T33" fmla="*/ 118 h 238"/>
                <a:gd name="T34" fmla="*/ 0 w 106"/>
                <a:gd name="T35" fmla="*/ 140 h 238"/>
                <a:gd name="T36" fmla="*/ 4 w 106"/>
                <a:gd name="T37" fmla="*/ 162 h 238"/>
                <a:gd name="T38" fmla="*/ 8 w 106"/>
                <a:gd name="T39" fmla="*/ 182 h 238"/>
                <a:gd name="T40" fmla="*/ 14 w 106"/>
                <a:gd name="T41" fmla="*/ 198 h 238"/>
                <a:gd name="T42" fmla="*/ 14 w 106"/>
                <a:gd name="T43" fmla="*/ 198 h 238"/>
                <a:gd name="T44" fmla="*/ 16 w 106"/>
                <a:gd name="T45" fmla="*/ 202 h 238"/>
                <a:gd name="T46" fmla="*/ 16 w 106"/>
                <a:gd name="T47" fmla="*/ 202 h 238"/>
                <a:gd name="T48" fmla="*/ 24 w 106"/>
                <a:gd name="T49" fmla="*/ 218 h 238"/>
                <a:gd name="T50" fmla="*/ 32 w 106"/>
                <a:gd name="T51" fmla="*/ 228 h 238"/>
                <a:gd name="T52" fmla="*/ 42 w 106"/>
                <a:gd name="T53" fmla="*/ 236 h 238"/>
                <a:gd name="T54" fmla="*/ 54 w 106"/>
                <a:gd name="T55" fmla="*/ 238 h 238"/>
                <a:gd name="T56" fmla="*/ 54 w 106"/>
                <a:gd name="T57" fmla="*/ 238 h 238"/>
                <a:gd name="T58" fmla="*/ 64 w 106"/>
                <a:gd name="T59" fmla="*/ 236 h 238"/>
                <a:gd name="T60" fmla="*/ 74 w 106"/>
                <a:gd name="T61" fmla="*/ 228 h 238"/>
                <a:gd name="T62" fmla="*/ 84 w 106"/>
                <a:gd name="T63" fmla="*/ 218 h 238"/>
                <a:gd name="T64" fmla="*/ 92 w 106"/>
                <a:gd name="T65" fmla="*/ 202 h 238"/>
                <a:gd name="T66" fmla="*/ 92 w 106"/>
                <a:gd name="T67" fmla="*/ 202 h 238"/>
                <a:gd name="T68" fmla="*/ 94 w 106"/>
                <a:gd name="T69" fmla="*/ 198 h 238"/>
                <a:gd name="T70" fmla="*/ 94 w 106"/>
                <a:gd name="T71" fmla="*/ 198 h 238"/>
                <a:gd name="T72" fmla="*/ 100 w 106"/>
                <a:gd name="T73" fmla="*/ 182 h 238"/>
                <a:gd name="T74" fmla="*/ 104 w 106"/>
                <a:gd name="T75" fmla="*/ 162 h 238"/>
                <a:gd name="T76" fmla="*/ 106 w 106"/>
                <a:gd name="T77" fmla="*/ 140 h 238"/>
                <a:gd name="T78" fmla="*/ 106 w 106"/>
                <a:gd name="T79" fmla="*/ 118 h 238"/>
                <a:gd name="T80" fmla="*/ 106 w 106"/>
                <a:gd name="T81" fmla="*/ 118 h 238"/>
                <a:gd name="T82" fmla="*/ 106 w 106"/>
                <a:gd name="T83" fmla="*/ 94 h 238"/>
                <a:gd name="T84" fmla="*/ 102 w 106"/>
                <a:gd name="T85" fmla="*/ 72 h 238"/>
                <a:gd name="T86" fmla="*/ 98 w 106"/>
                <a:gd name="T87" fmla="*/ 52 h 238"/>
                <a:gd name="T88" fmla="*/ 92 w 106"/>
                <a:gd name="T89" fmla="*/ 34 h 238"/>
                <a:gd name="T90" fmla="*/ 92 w 106"/>
                <a:gd name="T91" fmla="*/ 34 h 2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238"/>
                <a:gd name="T140" fmla="*/ 106 w 106"/>
                <a:gd name="T141" fmla="*/ 238 h 2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238">
                  <a:moveTo>
                    <a:pt x="92" y="34"/>
                  </a:moveTo>
                  <a:lnTo>
                    <a:pt x="92" y="34"/>
                  </a:lnTo>
                  <a:lnTo>
                    <a:pt x="84" y="18"/>
                  </a:lnTo>
                  <a:lnTo>
                    <a:pt x="74" y="8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8"/>
                  </a:lnTo>
                  <a:lnTo>
                    <a:pt x="24" y="18"/>
                  </a:lnTo>
                  <a:lnTo>
                    <a:pt x="16" y="34"/>
                  </a:lnTo>
                  <a:lnTo>
                    <a:pt x="8" y="52"/>
                  </a:lnTo>
                  <a:lnTo>
                    <a:pt x="4" y="72"/>
                  </a:lnTo>
                  <a:lnTo>
                    <a:pt x="0" y="94"/>
                  </a:lnTo>
                  <a:lnTo>
                    <a:pt x="0" y="118"/>
                  </a:lnTo>
                  <a:lnTo>
                    <a:pt x="0" y="140"/>
                  </a:lnTo>
                  <a:lnTo>
                    <a:pt x="4" y="162"/>
                  </a:lnTo>
                  <a:lnTo>
                    <a:pt x="8" y="182"/>
                  </a:lnTo>
                  <a:lnTo>
                    <a:pt x="14" y="198"/>
                  </a:lnTo>
                  <a:lnTo>
                    <a:pt x="16" y="202"/>
                  </a:lnTo>
                  <a:lnTo>
                    <a:pt x="24" y="218"/>
                  </a:lnTo>
                  <a:lnTo>
                    <a:pt x="32" y="228"/>
                  </a:lnTo>
                  <a:lnTo>
                    <a:pt x="42" y="236"/>
                  </a:lnTo>
                  <a:lnTo>
                    <a:pt x="54" y="238"/>
                  </a:lnTo>
                  <a:lnTo>
                    <a:pt x="64" y="236"/>
                  </a:lnTo>
                  <a:lnTo>
                    <a:pt x="74" y="228"/>
                  </a:lnTo>
                  <a:lnTo>
                    <a:pt x="84" y="218"/>
                  </a:lnTo>
                  <a:lnTo>
                    <a:pt x="92" y="202"/>
                  </a:lnTo>
                  <a:lnTo>
                    <a:pt x="94" y="198"/>
                  </a:lnTo>
                  <a:lnTo>
                    <a:pt x="100" y="182"/>
                  </a:lnTo>
                  <a:lnTo>
                    <a:pt x="104" y="162"/>
                  </a:lnTo>
                  <a:lnTo>
                    <a:pt x="106" y="140"/>
                  </a:lnTo>
                  <a:lnTo>
                    <a:pt x="106" y="118"/>
                  </a:lnTo>
                  <a:lnTo>
                    <a:pt x="106" y="94"/>
                  </a:lnTo>
                  <a:lnTo>
                    <a:pt x="102" y="72"/>
                  </a:lnTo>
                  <a:lnTo>
                    <a:pt x="98" y="52"/>
                  </a:lnTo>
                  <a:lnTo>
                    <a:pt x="9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1" name="Freeform 13"/>
            <p:cNvSpPr>
              <a:spLocks noEditPoints="1"/>
            </p:cNvSpPr>
            <p:nvPr/>
          </p:nvSpPr>
          <p:spPr bwMode="auto">
            <a:xfrm>
              <a:off x="2310" y="1760"/>
              <a:ext cx="1092" cy="616"/>
            </a:xfrm>
            <a:custGeom>
              <a:avLst/>
              <a:gdLst>
                <a:gd name="T0" fmla="*/ 106 w 1092"/>
                <a:gd name="T1" fmla="*/ 284 h 616"/>
                <a:gd name="T2" fmla="*/ 46 w 1092"/>
                <a:gd name="T3" fmla="*/ 312 h 616"/>
                <a:gd name="T4" fmla="*/ 18 w 1092"/>
                <a:gd name="T5" fmla="*/ 332 h 616"/>
                <a:gd name="T6" fmla="*/ 10 w 1092"/>
                <a:gd name="T7" fmla="*/ 346 h 616"/>
                <a:gd name="T8" fmla="*/ 0 w 1092"/>
                <a:gd name="T9" fmla="*/ 388 h 616"/>
                <a:gd name="T10" fmla="*/ 0 w 1092"/>
                <a:gd name="T11" fmla="*/ 414 h 616"/>
                <a:gd name="T12" fmla="*/ 8 w 1092"/>
                <a:gd name="T13" fmla="*/ 494 h 616"/>
                <a:gd name="T14" fmla="*/ 380 w 1092"/>
                <a:gd name="T15" fmla="*/ 606 h 616"/>
                <a:gd name="T16" fmla="*/ 382 w 1092"/>
                <a:gd name="T17" fmla="*/ 572 h 616"/>
                <a:gd name="T18" fmla="*/ 384 w 1092"/>
                <a:gd name="T19" fmla="*/ 540 h 616"/>
                <a:gd name="T20" fmla="*/ 394 w 1092"/>
                <a:gd name="T21" fmla="*/ 492 h 616"/>
                <a:gd name="T22" fmla="*/ 410 w 1092"/>
                <a:gd name="T23" fmla="*/ 454 h 616"/>
                <a:gd name="T24" fmla="*/ 426 w 1092"/>
                <a:gd name="T25" fmla="*/ 430 h 616"/>
                <a:gd name="T26" fmla="*/ 442 w 1092"/>
                <a:gd name="T27" fmla="*/ 412 h 616"/>
                <a:gd name="T28" fmla="*/ 460 w 1092"/>
                <a:gd name="T29" fmla="*/ 402 h 616"/>
                <a:gd name="T30" fmla="*/ 480 w 1092"/>
                <a:gd name="T31" fmla="*/ 398 h 616"/>
                <a:gd name="T32" fmla="*/ 490 w 1092"/>
                <a:gd name="T33" fmla="*/ 398 h 616"/>
                <a:gd name="T34" fmla="*/ 508 w 1092"/>
                <a:gd name="T35" fmla="*/ 404 h 616"/>
                <a:gd name="T36" fmla="*/ 526 w 1092"/>
                <a:gd name="T37" fmla="*/ 416 h 616"/>
                <a:gd name="T38" fmla="*/ 542 w 1092"/>
                <a:gd name="T39" fmla="*/ 436 h 616"/>
                <a:gd name="T40" fmla="*/ 550 w 1092"/>
                <a:gd name="T41" fmla="*/ 448 h 616"/>
                <a:gd name="T42" fmla="*/ 566 w 1092"/>
                <a:gd name="T43" fmla="*/ 482 h 616"/>
                <a:gd name="T44" fmla="*/ 576 w 1092"/>
                <a:gd name="T45" fmla="*/ 520 h 616"/>
                <a:gd name="T46" fmla="*/ 588 w 1092"/>
                <a:gd name="T47" fmla="*/ 616 h 616"/>
                <a:gd name="T48" fmla="*/ 898 w 1092"/>
                <a:gd name="T49" fmla="*/ 616 h 616"/>
                <a:gd name="T50" fmla="*/ 900 w 1092"/>
                <a:gd name="T51" fmla="*/ 526 h 616"/>
                <a:gd name="T52" fmla="*/ 916 w 1092"/>
                <a:gd name="T53" fmla="*/ 456 h 616"/>
                <a:gd name="T54" fmla="*/ 926 w 1092"/>
                <a:gd name="T55" fmla="*/ 434 h 616"/>
                <a:gd name="T56" fmla="*/ 938 w 1092"/>
                <a:gd name="T57" fmla="*/ 416 h 616"/>
                <a:gd name="T58" fmla="*/ 952 w 1092"/>
                <a:gd name="T59" fmla="*/ 408 h 616"/>
                <a:gd name="T60" fmla="*/ 968 w 1092"/>
                <a:gd name="T61" fmla="*/ 404 h 616"/>
                <a:gd name="T62" fmla="*/ 976 w 1092"/>
                <a:gd name="T63" fmla="*/ 406 h 616"/>
                <a:gd name="T64" fmla="*/ 990 w 1092"/>
                <a:gd name="T65" fmla="*/ 412 h 616"/>
                <a:gd name="T66" fmla="*/ 1010 w 1092"/>
                <a:gd name="T67" fmla="*/ 434 h 616"/>
                <a:gd name="T68" fmla="*/ 1024 w 1092"/>
                <a:gd name="T69" fmla="*/ 456 h 616"/>
                <a:gd name="T70" fmla="*/ 1044 w 1092"/>
                <a:gd name="T71" fmla="*/ 522 h 616"/>
                <a:gd name="T72" fmla="*/ 1056 w 1092"/>
                <a:gd name="T73" fmla="*/ 606 h 616"/>
                <a:gd name="T74" fmla="*/ 1092 w 1092"/>
                <a:gd name="T75" fmla="*/ 300 h 616"/>
                <a:gd name="T76" fmla="*/ 914 w 1092"/>
                <a:gd name="T77" fmla="*/ 22 h 616"/>
                <a:gd name="T78" fmla="*/ 914 w 1092"/>
                <a:gd name="T79" fmla="*/ 20 h 616"/>
                <a:gd name="T80" fmla="*/ 766 w 1092"/>
                <a:gd name="T81" fmla="*/ 6 h 616"/>
                <a:gd name="T82" fmla="*/ 612 w 1092"/>
                <a:gd name="T83" fmla="*/ 0 h 616"/>
                <a:gd name="T84" fmla="*/ 536 w 1092"/>
                <a:gd name="T85" fmla="*/ 2 h 616"/>
                <a:gd name="T86" fmla="*/ 396 w 1092"/>
                <a:gd name="T87" fmla="*/ 12 h 616"/>
                <a:gd name="T88" fmla="*/ 244 w 1092"/>
                <a:gd name="T89" fmla="*/ 248 h 616"/>
                <a:gd name="T90" fmla="*/ 204 w 1092"/>
                <a:gd name="T91" fmla="*/ 256 h 616"/>
                <a:gd name="T92" fmla="*/ 136 w 1092"/>
                <a:gd name="T93" fmla="*/ 274 h 616"/>
                <a:gd name="T94" fmla="*/ 106 w 1092"/>
                <a:gd name="T95" fmla="*/ 284 h 616"/>
                <a:gd name="T96" fmla="*/ 68 w 1092"/>
                <a:gd name="T97" fmla="*/ 428 h 616"/>
                <a:gd name="T98" fmla="*/ 68 w 1092"/>
                <a:gd name="T99" fmla="*/ 428 h 6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92"/>
                <a:gd name="T151" fmla="*/ 0 h 616"/>
                <a:gd name="T152" fmla="*/ 1092 w 1092"/>
                <a:gd name="T153" fmla="*/ 616 h 6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92" h="616">
                  <a:moveTo>
                    <a:pt x="106" y="284"/>
                  </a:moveTo>
                  <a:lnTo>
                    <a:pt x="106" y="284"/>
                  </a:lnTo>
                  <a:lnTo>
                    <a:pt x="72" y="300"/>
                  </a:lnTo>
                  <a:lnTo>
                    <a:pt x="46" y="312"/>
                  </a:lnTo>
                  <a:lnTo>
                    <a:pt x="28" y="322"/>
                  </a:lnTo>
                  <a:lnTo>
                    <a:pt x="18" y="332"/>
                  </a:lnTo>
                  <a:lnTo>
                    <a:pt x="10" y="346"/>
                  </a:lnTo>
                  <a:lnTo>
                    <a:pt x="4" y="366"/>
                  </a:lnTo>
                  <a:lnTo>
                    <a:pt x="0" y="388"/>
                  </a:lnTo>
                  <a:lnTo>
                    <a:pt x="0" y="414"/>
                  </a:lnTo>
                  <a:lnTo>
                    <a:pt x="8" y="494"/>
                  </a:lnTo>
                  <a:lnTo>
                    <a:pt x="14" y="556"/>
                  </a:lnTo>
                  <a:lnTo>
                    <a:pt x="380" y="606"/>
                  </a:lnTo>
                  <a:lnTo>
                    <a:pt x="382" y="572"/>
                  </a:lnTo>
                  <a:lnTo>
                    <a:pt x="384" y="540"/>
                  </a:lnTo>
                  <a:lnTo>
                    <a:pt x="390" y="516"/>
                  </a:lnTo>
                  <a:lnTo>
                    <a:pt x="394" y="492"/>
                  </a:lnTo>
                  <a:lnTo>
                    <a:pt x="402" y="472"/>
                  </a:lnTo>
                  <a:lnTo>
                    <a:pt x="410" y="454"/>
                  </a:lnTo>
                  <a:lnTo>
                    <a:pt x="426" y="430"/>
                  </a:lnTo>
                  <a:lnTo>
                    <a:pt x="434" y="420"/>
                  </a:lnTo>
                  <a:lnTo>
                    <a:pt x="442" y="412"/>
                  </a:lnTo>
                  <a:lnTo>
                    <a:pt x="450" y="406"/>
                  </a:lnTo>
                  <a:lnTo>
                    <a:pt x="460" y="402"/>
                  </a:lnTo>
                  <a:lnTo>
                    <a:pt x="470" y="398"/>
                  </a:lnTo>
                  <a:lnTo>
                    <a:pt x="480" y="398"/>
                  </a:lnTo>
                  <a:lnTo>
                    <a:pt x="490" y="398"/>
                  </a:lnTo>
                  <a:lnTo>
                    <a:pt x="500" y="400"/>
                  </a:lnTo>
                  <a:lnTo>
                    <a:pt x="508" y="404"/>
                  </a:lnTo>
                  <a:lnTo>
                    <a:pt x="518" y="410"/>
                  </a:lnTo>
                  <a:lnTo>
                    <a:pt x="526" y="416"/>
                  </a:lnTo>
                  <a:lnTo>
                    <a:pt x="534" y="426"/>
                  </a:lnTo>
                  <a:lnTo>
                    <a:pt x="542" y="436"/>
                  </a:lnTo>
                  <a:lnTo>
                    <a:pt x="550" y="448"/>
                  </a:lnTo>
                  <a:lnTo>
                    <a:pt x="558" y="464"/>
                  </a:lnTo>
                  <a:lnTo>
                    <a:pt x="566" y="482"/>
                  </a:lnTo>
                  <a:lnTo>
                    <a:pt x="572" y="500"/>
                  </a:lnTo>
                  <a:lnTo>
                    <a:pt x="576" y="520"/>
                  </a:lnTo>
                  <a:lnTo>
                    <a:pt x="584" y="566"/>
                  </a:lnTo>
                  <a:lnTo>
                    <a:pt x="588" y="616"/>
                  </a:lnTo>
                  <a:lnTo>
                    <a:pt x="898" y="616"/>
                  </a:lnTo>
                  <a:lnTo>
                    <a:pt x="898" y="568"/>
                  </a:lnTo>
                  <a:lnTo>
                    <a:pt x="900" y="526"/>
                  </a:lnTo>
                  <a:lnTo>
                    <a:pt x="906" y="488"/>
                  </a:lnTo>
                  <a:lnTo>
                    <a:pt x="916" y="456"/>
                  </a:lnTo>
                  <a:lnTo>
                    <a:pt x="926" y="434"/>
                  </a:lnTo>
                  <a:lnTo>
                    <a:pt x="932" y="424"/>
                  </a:lnTo>
                  <a:lnTo>
                    <a:pt x="938" y="416"/>
                  </a:lnTo>
                  <a:lnTo>
                    <a:pt x="946" y="412"/>
                  </a:lnTo>
                  <a:lnTo>
                    <a:pt x="952" y="408"/>
                  </a:lnTo>
                  <a:lnTo>
                    <a:pt x="960" y="406"/>
                  </a:lnTo>
                  <a:lnTo>
                    <a:pt x="968" y="404"/>
                  </a:lnTo>
                  <a:lnTo>
                    <a:pt x="976" y="406"/>
                  </a:lnTo>
                  <a:lnTo>
                    <a:pt x="982" y="408"/>
                  </a:lnTo>
                  <a:lnTo>
                    <a:pt x="990" y="412"/>
                  </a:lnTo>
                  <a:lnTo>
                    <a:pt x="998" y="418"/>
                  </a:lnTo>
                  <a:lnTo>
                    <a:pt x="1010" y="434"/>
                  </a:lnTo>
                  <a:lnTo>
                    <a:pt x="1024" y="456"/>
                  </a:lnTo>
                  <a:lnTo>
                    <a:pt x="1036" y="488"/>
                  </a:lnTo>
                  <a:lnTo>
                    <a:pt x="1044" y="522"/>
                  </a:lnTo>
                  <a:lnTo>
                    <a:pt x="1052" y="562"/>
                  </a:lnTo>
                  <a:lnTo>
                    <a:pt x="1056" y="606"/>
                  </a:lnTo>
                  <a:lnTo>
                    <a:pt x="1092" y="572"/>
                  </a:lnTo>
                  <a:lnTo>
                    <a:pt x="1092" y="300"/>
                  </a:lnTo>
                  <a:lnTo>
                    <a:pt x="914" y="22"/>
                  </a:lnTo>
                  <a:lnTo>
                    <a:pt x="914" y="20"/>
                  </a:lnTo>
                  <a:lnTo>
                    <a:pt x="842" y="12"/>
                  </a:lnTo>
                  <a:lnTo>
                    <a:pt x="766" y="6"/>
                  </a:lnTo>
                  <a:lnTo>
                    <a:pt x="690" y="2"/>
                  </a:lnTo>
                  <a:lnTo>
                    <a:pt x="612" y="0"/>
                  </a:lnTo>
                  <a:lnTo>
                    <a:pt x="536" y="2"/>
                  </a:lnTo>
                  <a:lnTo>
                    <a:pt x="464" y="6"/>
                  </a:lnTo>
                  <a:lnTo>
                    <a:pt x="396" y="12"/>
                  </a:lnTo>
                  <a:lnTo>
                    <a:pt x="332" y="22"/>
                  </a:lnTo>
                  <a:lnTo>
                    <a:pt x="244" y="248"/>
                  </a:lnTo>
                  <a:lnTo>
                    <a:pt x="204" y="256"/>
                  </a:lnTo>
                  <a:lnTo>
                    <a:pt x="168" y="264"/>
                  </a:lnTo>
                  <a:lnTo>
                    <a:pt x="136" y="274"/>
                  </a:lnTo>
                  <a:lnTo>
                    <a:pt x="106" y="284"/>
                  </a:lnTo>
                  <a:close/>
                  <a:moveTo>
                    <a:pt x="68" y="428"/>
                  </a:moveTo>
                  <a:lnTo>
                    <a:pt x="68" y="428"/>
                  </a:lnTo>
                  <a:close/>
                </a:path>
              </a:pathLst>
            </a:custGeom>
            <a:solidFill>
              <a:srgbClr val="9BB8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2" name="Freeform 14"/>
            <p:cNvSpPr>
              <a:spLocks/>
            </p:cNvSpPr>
            <p:nvPr/>
          </p:nvSpPr>
          <p:spPr bwMode="auto">
            <a:xfrm>
              <a:off x="2716" y="2204"/>
              <a:ext cx="152" cy="266"/>
            </a:xfrm>
            <a:custGeom>
              <a:avLst/>
              <a:gdLst>
                <a:gd name="T0" fmla="*/ 76 w 152"/>
                <a:gd name="T1" fmla="*/ 0 h 266"/>
                <a:gd name="T2" fmla="*/ 76 w 152"/>
                <a:gd name="T3" fmla="*/ 0 h 266"/>
                <a:gd name="T4" fmla="*/ 68 w 152"/>
                <a:gd name="T5" fmla="*/ 0 h 266"/>
                <a:gd name="T6" fmla="*/ 60 w 152"/>
                <a:gd name="T7" fmla="*/ 2 h 266"/>
                <a:gd name="T8" fmla="*/ 54 w 152"/>
                <a:gd name="T9" fmla="*/ 6 h 266"/>
                <a:gd name="T10" fmla="*/ 46 w 152"/>
                <a:gd name="T11" fmla="*/ 10 h 266"/>
                <a:gd name="T12" fmla="*/ 34 w 152"/>
                <a:gd name="T13" fmla="*/ 22 h 266"/>
                <a:gd name="T14" fmla="*/ 22 w 152"/>
                <a:gd name="T15" fmla="*/ 38 h 266"/>
                <a:gd name="T16" fmla="*/ 22 w 152"/>
                <a:gd name="T17" fmla="*/ 38 h 266"/>
                <a:gd name="T18" fmla="*/ 12 w 152"/>
                <a:gd name="T19" fmla="*/ 60 h 266"/>
                <a:gd name="T20" fmla="*/ 6 w 152"/>
                <a:gd name="T21" fmla="*/ 82 h 266"/>
                <a:gd name="T22" fmla="*/ 2 w 152"/>
                <a:gd name="T23" fmla="*/ 106 h 266"/>
                <a:gd name="T24" fmla="*/ 0 w 152"/>
                <a:gd name="T25" fmla="*/ 134 h 266"/>
                <a:gd name="T26" fmla="*/ 0 w 152"/>
                <a:gd name="T27" fmla="*/ 134 h 266"/>
                <a:gd name="T28" fmla="*/ 2 w 152"/>
                <a:gd name="T29" fmla="*/ 160 h 266"/>
                <a:gd name="T30" fmla="*/ 6 w 152"/>
                <a:gd name="T31" fmla="*/ 184 h 266"/>
                <a:gd name="T32" fmla="*/ 12 w 152"/>
                <a:gd name="T33" fmla="*/ 208 h 266"/>
                <a:gd name="T34" fmla="*/ 22 w 152"/>
                <a:gd name="T35" fmla="*/ 228 h 266"/>
                <a:gd name="T36" fmla="*/ 22 w 152"/>
                <a:gd name="T37" fmla="*/ 228 h 266"/>
                <a:gd name="T38" fmla="*/ 34 w 152"/>
                <a:gd name="T39" fmla="*/ 246 h 266"/>
                <a:gd name="T40" fmla="*/ 46 w 152"/>
                <a:gd name="T41" fmla="*/ 258 h 266"/>
                <a:gd name="T42" fmla="*/ 54 w 152"/>
                <a:gd name="T43" fmla="*/ 262 h 266"/>
                <a:gd name="T44" fmla="*/ 60 w 152"/>
                <a:gd name="T45" fmla="*/ 264 h 266"/>
                <a:gd name="T46" fmla="*/ 68 w 152"/>
                <a:gd name="T47" fmla="*/ 266 h 266"/>
                <a:gd name="T48" fmla="*/ 76 w 152"/>
                <a:gd name="T49" fmla="*/ 266 h 266"/>
                <a:gd name="T50" fmla="*/ 76 w 152"/>
                <a:gd name="T51" fmla="*/ 266 h 266"/>
                <a:gd name="T52" fmla="*/ 84 w 152"/>
                <a:gd name="T53" fmla="*/ 266 h 266"/>
                <a:gd name="T54" fmla="*/ 92 w 152"/>
                <a:gd name="T55" fmla="*/ 264 h 266"/>
                <a:gd name="T56" fmla="*/ 98 w 152"/>
                <a:gd name="T57" fmla="*/ 262 h 266"/>
                <a:gd name="T58" fmla="*/ 106 w 152"/>
                <a:gd name="T59" fmla="*/ 258 h 266"/>
                <a:gd name="T60" fmla="*/ 118 w 152"/>
                <a:gd name="T61" fmla="*/ 246 h 266"/>
                <a:gd name="T62" fmla="*/ 130 w 152"/>
                <a:gd name="T63" fmla="*/ 228 h 266"/>
                <a:gd name="T64" fmla="*/ 130 w 152"/>
                <a:gd name="T65" fmla="*/ 228 h 266"/>
                <a:gd name="T66" fmla="*/ 140 w 152"/>
                <a:gd name="T67" fmla="*/ 208 h 266"/>
                <a:gd name="T68" fmla="*/ 146 w 152"/>
                <a:gd name="T69" fmla="*/ 184 h 266"/>
                <a:gd name="T70" fmla="*/ 152 w 152"/>
                <a:gd name="T71" fmla="*/ 160 h 266"/>
                <a:gd name="T72" fmla="*/ 152 w 152"/>
                <a:gd name="T73" fmla="*/ 134 h 266"/>
                <a:gd name="T74" fmla="*/ 152 w 152"/>
                <a:gd name="T75" fmla="*/ 134 h 266"/>
                <a:gd name="T76" fmla="*/ 152 w 152"/>
                <a:gd name="T77" fmla="*/ 106 h 266"/>
                <a:gd name="T78" fmla="*/ 146 w 152"/>
                <a:gd name="T79" fmla="*/ 82 h 266"/>
                <a:gd name="T80" fmla="*/ 140 w 152"/>
                <a:gd name="T81" fmla="*/ 60 h 266"/>
                <a:gd name="T82" fmla="*/ 130 w 152"/>
                <a:gd name="T83" fmla="*/ 38 h 266"/>
                <a:gd name="T84" fmla="*/ 130 w 152"/>
                <a:gd name="T85" fmla="*/ 38 h 266"/>
                <a:gd name="T86" fmla="*/ 118 w 152"/>
                <a:gd name="T87" fmla="*/ 22 h 266"/>
                <a:gd name="T88" fmla="*/ 106 w 152"/>
                <a:gd name="T89" fmla="*/ 10 h 266"/>
                <a:gd name="T90" fmla="*/ 98 w 152"/>
                <a:gd name="T91" fmla="*/ 6 h 266"/>
                <a:gd name="T92" fmla="*/ 92 w 152"/>
                <a:gd name="T93" fmla="*/ 2 h 266"/>
                <a:gd name="T94" fmla="*/ 84 w 152"/>
                <a:gd name="T95" fmla="*/ 0 h 266"/>
                <a:gd name="T96" fmla="*/ 76 w 152"/>
                <a:gd name="T97" fmla="*/ 0 h 266"/>
                <a:gd name="T98" fmla="*/ 76 w 152"/>
                <a:gd name="T99" fmla="*/ 0 h 2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266"/>
                <a:gd name="T152" fmla="*/ 152 w 152"/>
                <a:gd name="T153" fmla="*/ 266 h 2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266">
                  <a:moveTo>
                    <a:pt x="76" y="0"/>
                  </a:moveTo>
                  <a:lnTo>
                    <a:pt x="76" y="0"/>
                  </a:lnTo>
                  <a:lnTo>
                    <a:pt x="68" y="0"/>
                  </a:lnTo>
                  <a:lnTo>
                    <a:pt x="60" y="2"/>
                  </a:lnTo>
                  <a:lnTo>
                    <a:pt x="54" y="6"/>
                  </a:lnTo>
                  <a:lnTo>
                    <a:pt x="46" y="10"/>
                  </a:lnTo>
                  <a:lnTo>
                    <a:pt x="34" y="22"/>
                  </a:lnTo>
                  <a:lnTo>
                    <a:pt x="22" y="38"/>
                  </a:lnTo>
                  <a:lnTo>
                    <a:pt x="12" y="60"/>
                  </a:lnTo>
                  <a:lnTo>
                    <a:pt x="6" y="82"/>
                  </a:lnTo>
                  <a:lnTo>
                    <a:pt x="2" y="106"/>
                  </a:lnTo>
                  <a:lnTo>
                    <a:pt x="0" y="134"/>
                  </a:lnTo>
                  <a:lnTo>
                    <a:pt x="2" y="160"/>
                  </a:lnTo>
                  <a:lnTo>
                    <a:pt x="6" y="184"/>
                  </a:lnTo>
                  <a:lnTo>
                    <a:pt x="12" y="208"/>
                  </a:lnTo>
                  <a:lnTo>
                    <a:pt x="22" y="228"/>
                  </a:lnTo>
                  <a:lnTo>
                    <a:pt x="34" y="246"/>
                  </a:lnTo>
                  <a:lnTo>
                    <a:pt x="46" y="258"/>
                  </a:lnTo>
                  <a:lnTo>
                    <a:pt x="54" y="262"/>
                  </a:lnTo>
                  <a:lnTo>
                    <a:pt x="60" y="264"/>
                  </a:lnTo>
                  <a:lnTo>
                    <a:pt x="68" y="266"/>
                  </a:lnTo>
                  <a:lnTo>
                    <a:pt x="76" y="266"/>
                  </a:lnTo>
                  <a:lnTo>
                    <a:pt x="84" y="266"/>
                  </a:lnTo>
                  <a:lnTo>
                    <a:pt x="92" y="264"/>
                  </a:lnTo>
                  <a:lnTo>
                    <a:pt x="98" y="262"/>
                  </a:lnTo>
                  <a:lnTo>
                    <a:pt x="106" y="258"/>
                  </a:lnTo>
                  <a:lnTo>
                    <a:pt x="118" y="246"/>
                  </a:lnTo>
                  <a:lnTo>
                    <a:pt x="130" y="228"/>
                  </a:lnTo>
                  <a:lnTo>
                    <a:pt x="140" y="208"/>
                  </a:lnTo>
                  <a:lnTo>
                    <a:pt x="146" y="184"/>
                  </a:lnTo>
                  <a:lnTo>
                    <a:pt x="152" y="160"/>
                  </a:lnTo>
                  <a:lnTo>
                    <a:pt x="152" y="134"/>
                  </a:lnTo>
                  <a:lnTo>
                    <a:pt x="152" y="106"/>
                  </a:lnTo>
                  <a:lnTo>
                    <a:pt x="146" y="82"/>
                  </a:lnTo>
                  <a:lnTo>
                    <a:pt x="140" y="60"/>
                  </a:lnTo>
                  <a:lnTo>
                    <a:pt x="130" y="38"/>
                  </a:lnTo>
                  <a:lnTo>
                    <a:pt x="118" y="22"/>
                  </a:lnTo>
                  <a:lnTo>
                    <a:pt x="106" y="10"/>
                  </a:lnTo>
                  <a:lnTo>
                    <a:pt x="98" y="6"/>
                  </a:lnTo>
                  <a:lnTo>
                    <a:pt x="92" y="2"/>
                  </a:lnTo>
                  <a:lnTo>
                    <a:pt x="8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3" name="Freeform 15"/>
            <p:cNvSpPr>
              <a:spLocks/>
            </p:cNvSpPr>
            <p:nvPr/>
          </p:nvSpPr>
          <p:spPr bwMode="auto">
            <a:xfrm>
              <a:off x="3228" y="2200"/>
              <a:ext cx="106" cy="238"/>
            </a:xfrm>
            <a:custGeom>
              <a:avLst/>
              <a:gdLst>
                <a:gd name="T0" fmla="*/ 106 w 106"/>
                <a:gd name="T1" fmla="*/ 118 h 238"/>
                <a:gd name="T2" fmla="*/ 106 w 106"/>
                <a:gd name="T3" fmla="*/ 118 h 238"/>
                <a:gd name="T4" fmla="*/ 106 w 106"/>
                <a:gd name="T5" fmla="*/ 94 h 238"/>
                <a:gd name="T6" fmla="*/ 102 w 106"/>
                <a:gd name="T7" fmla="*/ 72 h 238"/>
                <a:gd name="T8" fmla="*/ 98 w 106"/>
                <a:gd name="T9" fmla="*/ 52 h 238"/>
                <a:gd name="T10" fmla="*/ 92 w 106"/>
                <a:gd name="T11" fmla="*/ 34 h 238"/>
                <a:gd name="T12" fmla="*/ 92 w 106"/>
                <a:gd name="T13" fmla="*/ 34 h 238"/>
                <a:gd name="T14" fmla="*/ 82 w 106"/>
                <a:gd name="T15" fmla="*/ 18 h 238"/>
                <a:gd name="T16" fmla="*/ 74 w 106"/>
                <a:gd name="T17" fmla="*/ 8 h 238"/>
                <a:gd name="T18" fmla="*/ 64 w 106"/>
                <a:gd name="T19" fmla="*/ 2 h 238"/>
                <a:gd name="T20" fmla="*/ 52 w 106"/>
                <a:gd name="T21" fmla="*/ 0 h 238"/>
                <a:gd name="T22" fmla="*/ 52 w 106"/>
                <a:gd name="T23" fmla="*/ 0 h 238"/>
                <a:gd name="T24" fmla="*/ 42 w 106"/>
                <a:gd name="T25" fmla="*/ 2 h 238"/>
                <a:gd name="T26" fmla="*/ 32 w 106"/>
                <a:gd name="T27" fmla="*/ 8 h 238"/>
                <a:gd name="T28" fmla="*/ 24 w 106"/>
                <a:gd name="T29" fmla="*/ 18 h 238"/>
                <a:gd name="T30" fmla="*/ 16 w 106"/>
                <a:gd name="T31" fmla="*/ 34 h 238"/>
                <a:gd name="T32" fmla="*/ 16 w 106"/>
                <a:gd name="T33" fmla="*/ 34 h 238"/>
                <a:gd name="T34" fmla="*/ 8 w 106"/>
                <a:gd name="T35" fmla="*/ 52 h 238"/>
                <a:gd name="T36" fmla="*/ 4 w 106"/>
                <a:gd name="T37" fmla="*/ 72 h 238"/>
                <a:gd name="T38" fmla="*/ 0 w 106"/>
                <a:gd name="T39" fmla="*/ 94 h 238"/>
                <a:gd name="T40" fmla="*/ 0 w 106"/>
                <a:gd name="T41" fmla="*/ 118 h 238"/>
                <a:gd name="T42" fmla="*/ 0 w 106"/>
                <a:gd name="T43" fmla="*/ 118 h 238"/>
                <a:gd name="T44" fmla="*/ 0 w 106"/>
                <a:gd name="T45" fmla="*/ 142 h 238"/>
                <a:gd name="T46" fmla="*/ 4 w 106"/>
                <a:gd name="T47" fmla="*/ 164 h 238"/>
                <a:gd name="T48" fmla="*/ 8 w 106"/>
                <a:gd name="T49" fmla="*/ 184 h 238"/>
                <a:gd name="T50" fmla="*/ 16 w 106"/>
                <a:gd name="T51" fmla="*/ 204 h 238"/>
                <a:gd name="T52" fmla="*/ 16 w 106"/>
                <a:gd name="T53" fmla="*/ 204 h 238"/>
                <a:gd name="T54" fmla="*/ 24 w 106"/>
                <a:gd name="T55" fmla="*/ 218 h 238"/>
                <a:gd name="T56" fmla="*/ 32 w 106"/>
                <a:gd name="T57" fmla="*/ 230 h 238"/>
                <a:gd name="T58" fmla="*/ 42 w 106"/>
                <a:gd name="T59" fmla="*/ 236 h 238"/>
                <a:gd name="T60" fmla="*/ 52 w 106"/>
                <a:gd name="T61" fmla="*/ 238 h 238"/>
                <a:gd name="T62" fmla="*/ 52 w 106"/>
                <a:gd name="T63" fmla="*/ 238 h 238"/>
                <a:gd name="T64" fmla="*/ 64 w 106"/>
                <a:gd name="T65" fmla="*/ 236 h 238"/>
                <a:gd name="T66" fmla="*/ 74 w 106"/>
                <a:gd name="T67" fmla="*/ 230 h 238"/>
                <a:gd name="T68" fmla="*/ 82 w 106"/>
                <a:gd name="T69" fmla="*/ 218 h 238"/>
                <a:gd name="T70" fmla="*/ 92 w 106"/>
                <a:gd name="T71" fmla="*/ 204 h 238"/>
                <a:gd name="T72" fmla="*/ 92 w 106"/>
                <a:gd name="T73" fmla="*/ 204 h 238"/>
                <a:gd name="T74" fmla="*/ 98 w 106"/>
                <a:gd name="T75" fmla="*/ 184 h 238"/>
                <a:gd name="T76" fmla="*/ 102 w 106"/>
                <a:gd name="T77" fmla="*/ 164 h 238"/>
                <a:gd name="T78" fmla="*/ 106 w 106"/>
                <a:gd name="T79" fmla="*/ 142 h 238"/>
                <a:gd name="T80" fmla="*/ 106 w 106"/>
                <a:gd name="T81" fmla="*/ 118 h 238"/>
                <a:gd name="T82" fmla="*/ 106 w 106"/>
                <a:gd name="T83" fmla="*/ 118 h 2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"/>
                <a:gd name="T127" fmla="*/ 0 h 238"/>
                <a:gd name="T128" fmla="*/ 106 w 106"/>
                <a:gd name="T129" fmla="*/ 238 h 2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" h="238">
                  <a:moveTo>
                    <a:pt x="106" y="118"/>
                  </a:moveTo>
                  <a:lnTo>
                    <a:pt x="106" y="118"/>
                  </a:lnTo>
                  <a:lnTo>
                    <a:pt x="106" y="94"/>
                  </a:lnTo>
                  <a:lnTo>
                    <a:pt x="102" y="72"/>
                  </a:lnTo>
                  <a:lnTo>
                    <a:pt x="98" y="52"/>
                  </a:lnTo>
                  <a:lnTo>
                    <a:pt x="92" y="34"/>
                  </a:lnTo>
                  <a:lnTo>
                    <a:pt x="82" y="18"/>
                  </a:lnTo>
                  <a:lnTo>
                    <a:pt x="74" y="8"/>
                  </a:lnTo>
                  <a:lnTo>
                    <a:pt x="64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8"/>
                  </a:lnTo>
                  <a:lnTo>
                    <a:pt x="24" y="18"/>
                  </a:lnTo>
                  <a:lnTo>
                    <a:pt x="16" y="34"/>
                  </a:lnTo>
                  <a:lnTo>
                    <a:pt x="8" y="52"/>
                  </a:lnTo>
                  <a:lnTo>
                    <a:pt x="4" y="72"/>
                  </a:lnTo>
                  <a:lnTo>
                    <a:pt x="0" y="94"/>
                  </a:lnTo>
                  <a:lnTo>
                    <a:pt x="0" y="118"/>
                  </a:lnTo>
                  <a:lnTo>
                    <a:pt x="0" y="142"/>
                  </a:lnTo>
                  <a:lnTo>
                    <a:pt x="4" y="164"/>
                  </a:lnTo>
                  <a:lnTo>
                    <a:pt x="8" y="184"/>
                  </a:lnTo>
                  <a:lnTo>
                    <a:pt x="16" y="204"/>
                  </a:lnTo>
                  <a:lnTo>
                    <a:pt x="24" y="218"/>
                  </a:lnTo>
                  <a:lnTo>
                    <a:pt x="32" y="230"/>
                  </a:lnTo>
                  <a:lnTo>
                    <a:pt x="42" y="236"/>
                  </a:lnTo>
                  <a:lnTo>
                    <a:pt x="52" y="238"/>
                  </a:lnTo>
                  <a:lnTo>
                    <a:pt x="64" y="236"/>
                  </a:lnTo>
                  <a:lnTo>
                    <a:pt x="74" y="230"/>
                  </a:lnTo>
                  <a:lnTo>
                    <a:pt x="82" y="218"/>
                  </a:lnTo>
                  <a:lnTo>
                    <a:pt x="92" y="204"/>
                  </a:lnTo>
                  <a:lnTo>
                    <a:pt x="98" y="184"/>
                  </a:lnTo>
                  <a:lnTo>
                    <a:pt x="102" y="164"/>
                  </a:lnTo>
                  <a:lnTo>
                    <a:pt x="106" y="142"/>
                  </a:lnTo>
                  <a:lnTo>
                    <a:pt x="106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4" name="Freeform 16"/>
            <p:cNvSpPr>
              <a:spLocks/>
            </p:cNvSpPr>
            <p:nvPr/>
          </p:nvSpPr>
          <p:spPr bwMode="auto">
            <a:xfrm>
              <a:off x="2648" y="1780"/>
              <a:ext cx="754" cy="596"/>
            </a:xfrm>
            <a:custGeom>
              <a:avLst/>
              <a:gdLst>
                <a:gd name="T0" fmla="*/ 10 w 754"/>
                <a:gd name="T1" fmla="*/ 428 h 596"/>
                <a:gd name="T2" fmla="*/ 0 w 754"/>
                <a:gd name="T3" fmla="*/ 514 h 596"/>
                <a:gd name="T4" fmla="*/ 46 w 754"/>
                <a:gd name="T5" fmla="*/ 520 h 596"/>
                <a:gd name="T6" fmla="*/ 56 w 754"/>
                <a:gd name="T7" fmla="*/ 472 h 596"/>
                <a:gd name="T8" fmla="*/ 72 w 754"/>
                <a:gd name="T9" fmla="*/ 434 h 596"/>
                <a:gd name="T10" fmla="*/ 88 w 754"/>
                <a:gd name="T11" fmla="*/ 410 h 596"/>
                <a:gd name="T12" fmla="*/ 104 w 754"/>
                <a:gd name="T13" fmla="*/ 392 h 596"/>
                <a:gd name="T14" fmla="*/ 122 w 754"/>
                <a:gd name="T15" fmla="*/ 382 h 596"/>
                <a:gd name="T16" fmla="*/ 142 w 754"/>
                <a:gd name="T17" fmla="*/ 378 h 596"/>
                <a:gd name="T18" fmla="*/ 152 w 754"/>
                <a:gd name="T19" fmla="*/ 378 h 596"/>
                <a:gd name="T20" fmla="*/ 170 w 754"/>
                <a:gd name="T21" fmla="*/ 384 h 596"/>
                <a:gd name="T22" fmla="*/ 188 w 754"/>
                <a:gd name="T23" fmla="*/ 396 h 596"/>
                <a:gd name="T24" fmla="*/ 204 w 754"/>
                <a:gd name="T25" fmla="*/ 416 h 596"/>
                <a:gd name="T26" fmla="*/ 212 w 754"/>
                <a:gd name="T27" fmla="*/ 428 h 596"/>
                <a:gd name="T28" fmla="*/ 228 w 754"/>
                <a:gd name="T29" fmla="*/ 462 h 596"/>
                <a:gd name="T30" fmla="*/ 238 w 754"/>
                <a:gd name="T31" fmla="*/ 500 h 596"/>
                <a:gd name="T32" fmla="*/ 250 w 754"/>
                <a:gd name="T33" fmla="*/ 596 h 596"/>
                <a:gd name="T34" fmla="*/ 292 w 754"/>
                <a:gd name="T35" fmla="*/ 596 h 596"/>
                <a:gd name="T36" fmla="*/ 284 w 754"/>
                <a:gd name="T37" fmla="*/ 450 h 596"/>
                <a:gd name="T38" fmla="*/ 280 w 754"/>
                <a:gd name="T39" fmla="*/ 256 h 596"/>
                <a:gd name="T40" fmla="*/ 282 w 754"/>
                <a:gd name="T41" fmla="*/ 224 h 596"/>
                <a:gd name="T42" fmla="*/ 288 w 754"/>
                <a:gd name="T43" fmla="*/ 170 h 596"/>
                <a:gd name="T44" fmla="*/ 296 w 754"/>
                <a:gd name="T45" fmla="*/ 126 h 596"/>
                <a:gd name="T46" fmla="*/ 312 w 754"/>
                <a:gd name="T47" fmla="*/ 96 h 596"/>
                <a:gd name="T48" fmla="*/ 320 w 754"/>
                <a:gd name="T49" fmla="*/ 86 h 596"/>
                <a:gd name="T50" fmla="*/ 360 w 754"/>
                <a:gd name="T51" fmla="*/ 64 h 596"/>
                <a:gd name="T52" fmla="*/ 422 w 754"/>
                <a:gd name="T53" fmla="*/ 48 h 596"/>
                <a:gd name="T54" fmla="*/ 452 w 754"/>
                <a:gd name="T55" fmla="*/ 42 h 596"/>
                <a:gd name="T56" fmla="*/ 506 w 754"/>
                <a:gd name="T57" fmla="*/ 40 h 596"/>
                <a:gd name="T58" fmla="*/ 530 w 754"/>
                <a:gd name="T59" fmla="*/ 596 h 596"/>
                <a:gd name="T60" fmla="*/ 560 w 754"/>
                <a:gd name="T61" fmla="*/ 596 h 596"/>
                <a:gd name="T62" fmla="*/ 562 w 754"/>
                <a:gd name="T63" fmla="*/ 506 h 596"/>
                <a:gd name="T64" fmla="*/ 578 w 754"/>
                <a:gd name="T65" fmla="*/ 436 h 596"/>
                <a:gd name="T66" fmla="*/ 588 w 754"/>
                <a:gd name="T67" fmla="*/ 414 h 596"/>
                <a:gd name="T68" fmla="*/ 600 w 754"/>
                <a:gd name="T69" fmla="*/ 396 h 596"/>
                <a:gd name="T70" fmla="*/ 614 w 754"/>
                <a:gd name="T71" fmla="*/ 388 h 596"/>
                <a:gd name="T72" fmla="*/ 630 w 754"/>
                <a:gd name="T73" fmla="*/ 384 h 596"/>
                <a:gd name="T74" fmla="*/ 638 w 754"/>
                <a:gd name="T75" fmla="*/ 386 h 596"/>
                <a:gd name="T76" fmla="*/ 652 w 754"/>
                <a:gd name="T77" fmla="*/ 392 h 596"/>
                <a:gd name="T78" fmla="*/ 672 w 754"/>
                <a:gd name="T79" fmla="*/ 414 h 596"/>
                <a:gd name="T80" fmla="*/ 686 w 754"/>
                <a:gd name="T81" fmla="*/ 436 h 596"/>
                <a:gd name="T82" fmla="*/ 706 w 754"/>
                <a:gd name="T83" fmla="*/ 502 h 596"/>
                <a:gd name="T84" fmla="*/ 718 w 754"/>
                <a:gd name="T85" fmla="*/ 586 h 596"/>
                <a:gd name="T86" fmla="*/ 754 w 754"/>
                <a:gd name="T87" fmla="*/ 280 h 596"/>
                <a:gd name="T88" fmla="*/ 576 w 754"/>
                <a:gd name="T89" fmla="*/ 2 h 596"/>
                <a:gd name="T90" fmla="*/ 576 w 754"/>
                <a:gd name="T91" fmla="*/ 0 h 596"/>
                <a:gd name="T92" fmla="*/ 424 w 754"/>
                <a:gd name="T93" fmla="*/ 16 h 596"/>
                <a:gd name="T94" fmla="*/ 352 w 754"/>
                <a:gd name="T95" fmla="*/ 30 h 596"/>
                <a:gd name="T96" fmla="*/ 306 w 754"/>
                <a:gd name="T97" fmla="*/ 46 h 596"/>
                <a:gd name="T98" fmla="*/ 292 w 754"/>
                <a:gd name="T99" fmla="*/ 54 h 596"/>
                <a:gd name="T100" fmla="*/ 274 w 754"/>
                <a:gd name="T101" fmla="*/ 80 h 596"/>
                <a:gd name="T102" fmla="*/ 262 w 754"/>
                <a:gd name="T103" fmla="*/ 126 h 596"/>
                <a:gd name="T104" fmla="*/ 252 w 754"/>
                <a:gd name="T105" fmla="*/ 192 h 596"/>
                <a:gd name="T106" fmla="*/ 246 w 754"/>
                <a:gd name="T107" fmla="*/ 278 h 596"/>
                <a:gd name="T108" fmla="*/ 206 w 754"/>
                <a:gd name="T109" fmla="*/ 280 h 596"/>
                <a:gd name="T110" fmla="*/ 140 w 754"/>
                <a:gd name="T111" fmla="*/ 290 h 596"/>
                <a:gd name="T112" fmla="*/ 116 w 754"/>
                <a:gd name="T113" fmla="*/ 294 h 596"/>
                <a:gd name="T114" fmla="*/ 74 w 754"/>
                <a:gd name="T115" fmla="*/ 312 h 596"/>
                <a:gd name="T116" fmla="*/ 44 w 754"/>
                <a:gd name="T117" fmla="*/ 338 h 596"/>
                <a:gd name="T118" fmla="*/ 32 w 754"/>
                <a:gd name="T119" fmla="*/ 356 h 596"/>
                <a:gd name="T120" fmla="*/ 16 w 754"/>
                <a:gd name="T121" fmla="*/ 400 h 596"/>
                <a:gd name="T122" fmla="*/ 10 w 754"/>
                <a:gd name="T123" fmla="*/ 428 h 5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4"/>
                <a:gd name="T187" fmla="*/ 0 h 596"/>
                <a:gd name="T188" fmla="*/ 754 w 754"/>
                <a:gd name="T189" fmla="*/ 596 h 5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4" h="596">
                  <a:moveTo>
                    <a:pt x="10" y="428"/>
                  </a:moveTo>
                  <a:lnTo>
                    <a:pt x="10" y="428"/>
                  </a:lnTo>
                  <a:lnTo>
                    <a:pt x="4" y="464"/>
                  </a:lnTo>
                  <a:lnTo>
                    <a:pt x="0" y="514"/>
                  </a:lnTo>
                  <a:lnTo>
                    <a:pt x="46" y="520"/>
                  </a:lnTo>
                  <a:lnTo>
                    <a:pt x="52" y="496"/>
                  </a:lnTo>
                  <a:lnTo>
                    <a:pt x="56" y="472"/>
                  </a:lnTo>
                  <a:lnTo>
                    <a:pt x="64" y="452"/>
                  </a:lnTo>
                  <a:lnTo>
                    <a:pt x="72" y="434"/>
                  </a:lnTo>
                  <a:lnTo>
                    <a:pt x="88" y="410"/>
                  </a:lnTo>
                  <a:lnTo>
                    <a:pt x="96" y="400"/>
                  </a:lnTo>
                  <a:lnTo>
                    <a:pt x="104" y="392"/>
                  </a:lnTo>
                  <a:lnTo>
                    <a:pt x="112" y="386"/>
                  </a:lnTo>
                  <a:lnTo>
                    <a:pt x="122" y="382"/>
                  </a:lnTo>
                  <a:lnTo>
                    <a:pt x="132" y="378"/>
                  </a:lnTo>
                  <a:lnTo>
                    <a:pt x="142" y="378"/>
                  </a:lnTo>
                  <a:lnTo>
                    <a:pt x="152" y="378"/>
                  </a:lnTo>
                  <a:lnTo>
                    <a:pt x="162" y="380"/>
                  </a:lnTo>
                  <a:lnTo>
                    <a:pt x="170" y="384"/>
                  </a:lnTo>
                  <a:lnTo>
                    <a:pt x="180" y="390"/>
                  </a:lnTo>
                  <a:lnTo>
                    <a:pt x="188" y="396"/>
                  </a:lnTo>
                  <a:lnTo>
                    <a:pt x="196" y="406"/>
                  </a:lnTo>
                  <a:lnTo>
                    <a:pt x="204" y="416"/>
                  </a:lnTo>
                  <a:lnTo>
                    <a:pt x="212" y="428"/>
                  </a:lnTo>
                  <a:lnTo>
                    <a:pt x="220" y="444"/>
                  </a:lnTo>
                  <a:lnTo>
                    <a:pt x="228" y="462"/>
                  </a:lnTo>
                  <a:lnTo>
                    <a:pt x="234" y="480"/>
                  </a:lnTo>
                  <a:lnTo>
                    <a:pt x="238" y="500"/>
                  </a:lnTo>
                  <a:lnTo>
                    <a:pt x="246" y="546"/>
                  </a:lnTo>
                  <a:lnTo>
                    <a:pt x="250" y="596"/>
                  </a:lnTo>
                  <a:lnTo>
                    <a:pt x="292" y="596"/>
                  </a:lnTo>
                  <a:lnTo>
                    <a:pt x="288" y="526"/>
                  </a:lnTo>
                  <a:lnTo>
                    <a:pt x="284" y="450"/>
                  </a:lnTo>
                  <a:lnTo>
                    <a:pt x="280" y="280"/>
                  </a:lnTo>
                  <a:lnTo>
                    <a:pt x="280" y="256"/>
                  </a:lnTo>
                  <a:lnTo>
                    <a:pt x="282" y="224"/>
                  </a:lnTo>
                  <a:lnTo>
                    <a:pt x="284" y="194"/>
                  </a:lnTo>
                  <a:lnTo>
                    <a:pt x="288" y="170"/>
                  </a:lnTo>
                  <a:lnTo>
                    <a:pt x="292" y="146"/>
                  </a:lnTo>
                  <a:lnTo>
                    <a:pt x="296" y="126"/>
                  </a:lnTo>
                  <a:lnTo>
                    <a:pt x="304" y="110"/>
                  </a:lnTo>
                  <a:lnTo>
                    <a:pt x="312" y="96"/>
                  </a:lnTo>
                  <a:lnTo>
                    <a:pt x="320" y="86"/>
                  </a:lnTo>
                  <a:lnTo>
                    <a:pt x="338" y="74"/>
                  </a:lnTo>
                  <a:lnTo>
                    <a:pt x="360" y="64"/>
                  </a:lnTo>
                  <a:lnTo>
                    <a:pt x="388" y="54"/>
                  </a:lnTo>
                  <a:lnTo>
                    <a:pt x="422" y="48"/>
                  </a:lnTo>
                  <a:lnTo>
                    <a:pt x="452" y="42"/>
                  </a:lnTo>
                  <a:lnTo>
                    <a:pt x="480" y="40"/>
                  </a:lnTo>
                  <a:lnTo>
                    <a:pt x="506" y="40"/>
                  </a:lnTo>
                  <a:lnTo>
                    <a:pt x="530" y="42"/>
                  </a:lnTo>
                  <a:lnTo>
                    <a:pt x="530" y="596"/>
                  </a:lnTo>
                  <a:lnTo>
                    <a:pt x="560" y="596"/>
                  </a:lnTo>
                  <a:lnTo>
                    <a:pt x="560" y="548"/>
                  </a:lnTo>
                  <a:lnTo>
                    <a:pt x="562" y="506"/>
                  </a:lnTo>
                  <a:lnTo>
                    <a:pt x="568" y="468"/>
                  </a:lnTo>
                  <a:lnTo>
                    <a:pt x="578" y="436"/>
                  </a:lnTo>
                  <a:lnTo>
                    <a:pt x="588" y="414"/>
                  </a:lnTo>
                  <a:lnTo>
                    <a:pt x="594" y="404"/>
                  </a:lnTo>
                  <a:lnTo>
                    <a:pt x="600" y="396"/>
                  </a:lnTo>
                  <a:lnTo>
                    <a:pt x="608" y="392"/>
                  </a:lnTo>
                  <a:lnTo>
                    <a:pt x="614" y="388"/>
                  </a:lnTo>
                  <a:lnTo>
                    <a:pt x="622" y="386"/>
                  </a:lnTo>
                  <a:lnTo>
                    <a:pt x="630" y="384"/>
                  </a:lnTo>
                  <a:lnTo>
                    <a:pt x="638" y="386"/>
                  </a:lnTo>
                  <a:lnTo>
                    <a:pt x="644" y="388"/>
                  </a:lnTo>
                  <a:lnTo>
                    <a:pt x="652" y="392"/>
                  </a:lnTo>
                  <a:lnTo>
                    <a:pt x="660" y="398"/>
                  </a:lnTo>
                  <a:lnTo>
                    <a:pt x="672" y="414"/>
                  </a:lnTo>
                  <a:lnTo>
                    <a:pt x="686" y="436"/>
                  </a:lnTo>
                  <a:lnTo>
                    <a:pt x="698" y="468"/>
                  </a:lnTo>
                  <a:lnTo>
                    <a:pt x="706" y="502"/>
                  </a:lnTo>
                  <a:lnTo>
                    <a:pt x="714" y="542"/>
                  </a:lnTo>
                  <a:lnTo>
                    <a:pt x="718" y="586"/>
                  </a:lnTo>
                  <a:lnTo>
                    <a:pt x="754" y="552"/>
                  </a:lnTo>
                  <a:lnTo>
                    <a:pt x="754" y="280"/>
                  </a:lnTo>
                  <a:lnTo>
                    <a:pt x="576" y="2"/>
                  </a:lnTo>
                  <a:lnTo>
                    <a:pt x="576" y="0"/>
                  </a:lnTo>
                  <a:lnTo>
                    <a:pt x="468" y="10"/>
                  </a:lnTo>
                  <a:lnTo>
                    <a:pt x="424" y="16"/>
                  </a:lnTo>
                  <a:lnTo>
                    <a:pt x="386" y="22"/>
                  </a:lnTo>
                  <a:lnTo>
                    <a:pt x="352" y="30"/>
                  </a:lnTo>
                  <a:lnTo>
                    <a:pt x="326" y="38"/>
                  </a:lnTo>
                  <a:lnTo>
                    <a:pt x="306" y="46"/>
                  </a:lnTo>
                  <a:lnTo>
                    <a:pt x="292" y="54"/>
                  </a:lnTo>
                  <a:lnTo>
                    <a:pt x="282" y="64"/>
                  </a:lnTo>
                  <a:lnTo>
                    <a:pt x="274" y="80"/>
                  </a:lnTo>
                  <a:lnTo>
                    <a:pt x="268" y="100"/>
                  </a:lnTo>
                  <a:lnTo>
                    <a:pt x="262" y="126"/>
                  </a:lnTo>
                  <a:lnTo>
                    <a:pt x="256" y="156"/>
                  </a:lnTo>
                  <a:lnTo>
                    <a:pt x="252" y="192"/>
                  </a:lnTo>
                  <a:lnTo>
                    <a:pt x="248" y="232"/>
                  </a:lnTo>
                  <a:lnTo>
                    <a:pt x="246" y="278"/>
                  </a:lnTo>
                  <a:lnTo>
                    <a:pt x="206" y="280"/>
                  </a:lnTo>
                  <a:lnTo>
                    <a:pt x="170" y="284"/>
                  </a:lnTo>
                  <a:lnTo>
                    <a:pt x="140" y="290"/>
                  </a:lnTo>
                  <a:lnTo>
                    <a:pt x="116" y="294"/>
                  </a:lnTo>
                  <a:lnTo>
                    <a:pt x="94" y="302"/>
                  </a:lnTo>
                  <a:lnTo>
                    <a:pt x="74" y="312"/>
                  </a:lnTo>
                  <a:lnTo>
                    <a:pt x="58" y="324"/>
                  </a:lnTo>
                  <a:lnTo>
                    <a:pt x="44" y="338"/>
                  </a:lnTo>
                  <a:lnTo>
                    <a:pt x="32" y="356"/>
                  </a:lnTo>
                  <a:lnTo>
                    <a:pt x="24" y="376"/>
                  </a:lnTo>
                  <a:lnTo>
                    <a:pt x="16" y="400"/>
                  </a:lnTo>
                  <a:lnTo>
                    <a:pt x="10" y="428"/>
                  </a:lnTo>
                  <a:close/>
                </a:path>
              </a:pathLst>
            </a:custGeom>
            <a:solidFill>
              <a:srgbClr val="657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5" name="Freeform 17"/>
            <p:cNvSpPr>
              <a:spLocks/>
            </p:cNvSpPr>
            <p:nvPr/>
          </p:nvSpPr>
          <p:spPr bwMode="auto">
            <a:xfrm>
              <a:off x="2580" y="1820"/>
              <a:ext cx="314" cy="222"/>
            </a:xfrm>
            <a:custGeom>
              <a:avLst/>
              <a:gdLst>
                <a:gd name="T0" fmla="*/ 284 w 314"/>
                <a:gd name="T1" fmla="*/ 222 h 222"/>
                <a:gd name="T2" fmla="*/ 314 w 314"/>
                <a:gd name="T3" fmla="*/ 22 h 222"/>
                <a:gd name="T4" fmla="*/ 74 w 314"/>
                <a:gd name="T5" fmla="*/ 0 h 222"/>
                <a:gd name="T6" fmla="*/ 0 w 314"/>
                <a:gd name="T7" fmla="*/ 192 h 222"/>
                <a:gd name="T8" fmla="*/ 284 w 314"/>
                <a:gd name="T9" fmla="*/ 222 h 222"/>
                <a:gd name="T10" fmla="*/ 284 w 314"/>
                <a:gd name="T11" fmla="*/ 22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22"/>
                <a:gd name="T20" fmla="*/ 314 w 314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22">
                  <a:moveTo>
                    <a:pt x="284" y="222"/>
                  </a:moveTo>
                  <a:lnTo>
                    <a:pt x="314" y="22"/>
                  </a:lnTo>
                  <a:lnTo>
                    <a:pt x="74" y="0"/>
                  </a:lnTo>
                  <a:lnTo>
                    <a:pt x="0" y="192"/>
                  </a:lnTo>
                  <a:lnTo>
                    <a:pt x="284" y="222"/>
                  </a:lnTo>
                  <a:close/>
                </a:path>
              </a:pathLst>
            </a:custGeom>
            <a:solidFill>
              <a:srgbClr val="D5E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6" name="Freeform 18"/>
            <p:cNvSpPr>
              <a:spLocks/>
            </p:cNvSpPr>
            <p:nvPr/>
          </p:nvSpPr>
          <p:spPr bwMode="auto">
            <a:xfrm>
              <a:off x="2928" y="1820"/>
              <a:ext cx="250" cy="240"/>
            </a:xfrm>
            <a:custGeom>
              <a:avLst/>
              <a:gdLst>
                <a:gd name="T0" fmla="*/ 0 w 250"/>
                <a:gd name="T1" fmla="*/ 216 h 240"/>
                <a:gd name="T2" fmla="*/ 0 w 250"/>
                <a:gd name="T3" fmla="*/ 240 h 240"/>
                <a:gd name="T4" fmla="*/ 250 w 250"/>
                <a:gd name="T5" fmla="*/ 228 h 240"/>
                <a:gd name="T6" fmla="*/ 250 w 250"/>
                <a:gd name="T7" fmla="*/ 2 h 240"/>
                <a:gd name="T8" fmla="*/ 250 w 250"/>
                <a:gd name="T9" fmla="*/ 2 h 240"/>
                <a:gd name="T10" fmla="*/ 226 w 250"/>
                <a:gd name="T11" fmla="*/ 0 h 240"/>
                <a:gd name="T12" fmla="*/ 200 w 250"/>
                <a:gd name="T13" fmla="*/ 0 h 240"/>
                <a:gd name="T14" fmla="*/ 172 w 250"/>
                <a:gd name="T15" fmla="*/ 2 h 240"/>
                <a:gd name="T16" fmla="*/ 142 w 250"/>
                <a:gd name="T17" fmla="*/ 8 h 240"/>
                <a:gd name="T18" fmla="*/ 142 w 250"/>
                <a:gd name="T19" fmla="*/ 8 h 240"/>
                <a:gd name="T20" fmla="*/ 108 w 250"/>
                <a:gd name="T21" fmla="*/ 14 h 240"/>
                <a:gd name="T22" fmla="*/ 80 w 250"/>
                <a:gd name="T23" fmla="*/ 24 h 240"/>
                <a:gd name="T24" fmla="*/ 58 w 250"/>
                <a:gd name="T25" fmla="*/ 34 h 240"/>
                <a:gd name="T26" fmla="*/ 40 w 250"/>
                <a:gd name="T27" fmla="*/ 46 h 240"/>
                <a:gd name="T28" fmla="*/ 40 w 250"/>
                <a:gd name="T29" fmla="*/ 46 h 240"/>
                <a:gd name="T30" fmla="*/ 32 w 250"/>
                <a:gd name="T31" fmla="*/ 56 h 240"/>
                <a:gd name="T32" fmla="*/ 24 w 250"/>
                <a:gd name="T33" fmla="*/ 70 h 240"/>
                <a:gd name="T34" fmla="*/ 16 w 250"/>
                <a:gd name="T35" fmla="*/ 86 h 240"/>
                <a:gd name="T36" fmla="*/ 12 w 250"/>
                <a:gd name="T37" fmla="*/ 106 h 240"/>
                <a:gd name="T38" fmla="*/ 8 w 250"/>
                <a:gd name="T39" fmla="*/ 130 h 240"/>
                <a:gd name="T40" fmla="*/ 4 w 250"/>
                <a:gd name="T41" fmla="*/ 154 h 240"/>
                <a:gd name="T42" fmla="*/ 2 w 250"/>
                <a:gd name="T43" fmla="*/ 184 h 240"/>
                <a:gd name="T44" fmla="*/ 0 w 250"/>
                <a:gd name="T45" fmla="*/ 216 h 240"/>
                <a:gd name="T46" fmla="*/ 0 w 250"/>
                <a:gd name="T47" fmla="*/ 216 h 2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0"/>
                <a:gd name="T73" fmla="*/ 0 h 240"/>
                <a:gd name="T74" fmla="*/ 250 w 250"/>
                <a:gd name="T75" fmla="*/ 240 h 2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0" h="240">
                  <a:moveTo>
                    <a:pt x="0" y="216"/>
                  </a:moveTo>
                  <a:lnTo>
                    <a:pt x="0" y="240"/>
                  </a:lnTo>
                  <a:lnTo>
                    <a:pt x="250" y="228"/>
                  </a:lnTo>
                  <a:lnTo>
                    <a:pt x="250" y="2"/>
                  </a:lnTo>
                  <a:lnTo>
                    <a:pt x="226" y="0"/>
                  </a:lnTo>
                  <a:lnTo>
                    <a:pt x="200" y="0"/>
                  </a:lnTo>
                  <a:lnTo>
                    <a:pt x="172" y="2"/>
                  </a:lnTo>
                  <a:lnTo>
                    <a:pt x="142" y="8"/>
                  </a:lnTo>
                  <a:lnTo>
                    <a:pt x="108" y="14"/>
                  </a:lnTo>
                  <a:lnTo>
                    <a:pt x="80" y="24"/>
                  </a:lnTo>
                  <a:lnTo>
                    <a:pt x="58" y="34"/>
                  </a:lnTo>
                  <a:lnTo>
                    <a:pt x="40" y="46"/>
                  </a:lnTo>
                  <a:lnTo>
                    <a:pt x="32" y="56"/>
                  </a:lnTo>
                  <a:lnTo>
                    <a:pt x="24" y="70"/>
                  </a:lnTo>
                  <a:lnTo>
                    <a:pt x="16" y="86"/>
                  </a:lnTo>
                  <a:lnTo>
                    <a:pt x="12" y="106"/>
                  </a:lnTo>
                  <a:lnTo>
                    <a:pt x="8" y="130"/>
                  </a:lnTo>
                  <a:lnTo>
                    <a:pt x="4" y="154"/>
                  </a:lnTo>
                  <a:lnTo>
                    <a:pt x="2" y="18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5E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7" name="Freeform 19"/>
            <p:cNvSpPr>
              <a:spLocks/>
            </p:cNvSpPr>
            <p:nvPr/>
          </p:nvSpPr>
          <p:spPr bwMode="auto">
            <a:xfrm>
              <a:off x="2408" y="2160"/>
              <a:ext cx="148" cy="140"/>
            </a:xfrm>
            <a:custGeom>
              <a:avLst/>
              <a:gdLst>
                <a:gd name="T0" fmla="*/ 14 w 148"/>
                <a:gd name="T1" fmla="*/ 0 h 140"/>
                <a:gd name="T2" fmla="*/ 0 w 148"/>
                <a:gd name="T3" fmla="*/ 112 h 140"/>
                <a:gd name="T4" fmla="*/ 148 w 148"/>
                <a:gd name="T5" fmla="*/ 140 h 140"/>
                <a:gd name="T6" fmla="*/ 124 w 148"/>
                <a:gd name="T7" fmla="*/ 4 h 140"/>
                <a:gd name="T8" fmla="*/ 14 w 148"/>
                <a:gd name="T9" fmla="*/ 0 h 140"/>
                <a:gd name="T10" fmla="*/ 14 w 148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140"/>
                <a:gd name="T20" fmla="*/ 148 w 148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140">
                  <a:moveTo>
                    <a:pt x="14" y="0"/>
                  </a:moveTo>
                  <a:lnTo>
                    <a:pt x="0" y="112"/>
                  </a:lnTo>
                  <a:lnTo>
                    <a:pt x="148" y="140"/>
                  </a:lnTo>
                  <a:lnTo>
                    <a:pt x="124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934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8" name="Freeform 20"/>
            <p:cNvSpPr>
              <a:spLocks/>
            </p:cNvSpPr>
            <p:nvPr/>
          </p:nvSpPr>
          <p:spPr bwMode="auto">
            <a:xfrm>
              <a:off x="2438" y="2160"/>
              <a:ext cx="40" cy="124"/>
            </a:xfrm>
            <a:custGeom>
              <a:avLst/>
              <a:gdLst>
                <a:gd name="T0" fmla="*/ 40 w 40"/>
                <a:gd name="T1" fmla="*/ 2 h 124"/>
                <a:gd name="T2" fmla="*/ 12 w 40"/>
                <a:gd name="T3" fmla="*/ 0 h 124"/>
                <a:gd name="T4" fmla="*/ 0 w 40"/>
                <a:gd name="T5" fmla="*/ 118 h 124"/>
                <a:gd name="T6" fmla="*/ 32 w 40"/>
                <a:gd name="T7" fmla="*/ 124 h 124"/>
                <a:gd name="T8" fmla="*/ 40 w 40"/>
                <a:gd name="T9" fmla="*/ 2 h 124"/>
                <a:gd name="T10" fmla="*/ 40 w 40"/>
                <a:gd name="T11" fmla="*/ 2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24"/>
                <a:gd name="T20" fmla="*/ 40 w 40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24">
                  <a:moveTo>
                    <a:pt x="40" y="2"/>
                  </a:moveTo>
                  <a:lnTo>
                    <a:pt x="12" y="0"/>
                  </a:lnTo>
                  <a:lnTo>
                    <a:pt x="0" y="118"/>
                  </a:lnTo>
                  <a:lnTo>
                    <a:pt x="32" y="124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5D41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39" name="Freeform 21"/>
            <p:cNvSpPr>
              <a:spLocks/>
            </p:cNvSpPr>
            <p:nvPr/>
          </p:nvSpPr>
          <p:spPr bwMode="auto">
            <a:xfrm>
              <a:off x="2504" y="2164"/>
              <a:ext cx="52" cy="136"/>
            </a:xfrm>
            <a:custGeom>
              <a:avLst/>
              <a:gdLst>
                <a:gd name="T0" fmla="*/ 28 w 52"/>
                <a:gd name="T1" fmla="*/ 0 h 136"/>
                <a:gd name="T2" fmla="*/ 0 w 52"/>
                <a:gd name="T3" fmla="*/ 0 h 136"/>
                <a:gd name="T4" fmla="*/ 8 w 52"/>
                <a:gd name="T5" fmla="*/ 128 h 136"/>
                <a:gd name="T6" fmla="*/ 52 w 52"/>
                <a:gd name="T7" fmla="*/ 136 h 136"/>
                <a:gd name="T8" fmla="*/ 28 w 52"/>
                <a:gd name="T9" fmla="*/ 0 h 136"/>
                <a:gd name="T10" fmla="*/ 28 w 52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36"/>
                <a:gd name="T20" fmla="*/ 52 w 52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36">
                  <a:moveTo>
                    <a:pt x="28" y="0"/>
                  </a:moveTo>
                  <a:lnTo>
                    <a:pt x="0" y="0"/>
                  </a:lnTo>
                  <a:lnTo>
                    <a:pt x="8" y="128"/>
                  </a:lnTo>
                  <a:lnTo>
                    <a:pt x="52" y="13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D41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0" name="Freeform 22"/>
            <p:cNvSpPr>
              <a:spLocks/>
            </p:cNvSpPr>
            <p:nvPr/>
          </p:nvSpPr>
          <p:spPr bwMode="auto">
            <a:xfrm>
              <a:off x="2298" y="2254"/>
              <a:ext cx="396" cy="112"/>
            </a:xfrm>
            <a:custGeom>
              <a:avLst/>
              <a:gdLst>
                <a:gd name="T0" fmla="*/ 0 w 396"/>
                <a:gd name="T1" fmla="*/ 0 h 112"/>
                <a:gd name="T2" fmla="*/ 0 w 396"/>
                <a:gd name="T3" fmla="*/ 0 h 112"/>
                <a:gd name="T4" fmla="*/ 2 w 396"/>
                <a:gd name="T5" fmla="*/ 14 h 112"/>
                <a:gd name="T6" fmla="*/ 6 w 396"/>
                <a:gd name="T7" fmla="*/ 28 h 112"/>
                <a:gd name="T8" fmla="*/ 10 w 396"/>
                <a:gd name="T9" fmla="*/ 44 h 112"/>
                <a:gd name="T10" fmla="*/ 14 w 396"/>
                <a:gd name="T11" fmla="*/ 62 h 112"/>
                <a:gd name="T12" fmla="*/ 392 w 396"/>
                <a:gd name="T13" fmla="*/ 112 h 112"/>
                <a:gd name="T14" fmla="*/ 392 w 396"/>
                <a:gd name="T15" fmla="*/ 112 h 112"/>
                <a:gd name="T16" fmla="*/ 394 w 396"/>
                <a:gd name="T17" fmla="*/ 78 h 112"/>
                <a:gd name="T18" fmla="*/ 396 w 396"/>
                <a:gd name="T19" fmla="*/ 46 h 112"/>
                <a:gd name="T20" fmla="*/ 0 w 396"/>
                <a:gd name="T21" fmla="*/ 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6"/>
                <a:gd name="T34" fmla="*/ 0 h 112"/>
                <a:gd name="T35" fmla="*/ 396 w 396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6" h="112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6" y="28"/>
                  </a:lnTo>
                  <a:lnTo>
                    <a:pt x="10" y="44"/>
                  </a:lnTo>
                  <a:lnTo>
                    <a:pt x="14" y="62"/>
                  </a:lnTo>
                  <a:lnTo>
                    <a:pt x="392" y="112"/>
                  </a:lnTo>
                  <a:lnTo>
                    <a:pt x="394" y="78"/>
                  </a:lnTo>
                  <a:lnTo>
                    <a:pt x="396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8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1" name="Freeform 23"/>
            <p:cNvSpPr>
              <a:spLocks/>
            </p:cNvSpPr>
            <p:nvPr/>
          </p:nvSpPr>
          <p:spPr bwMode="auto">
            <a:xfrm>
              <a:off x="2396" y="2288"/>
              <a:ext cx="168" cy="82"/>
            </a:xfrm>
            <a:custGeom>
              <a:avLst/>
              <a:gdLst>
                <a:gd name="T0" fmla="*/ 168 w 168"/>
                <a:gd name="T1" fmla="*/ 22 h 82"/>
                <a:gd name="T2" fmla="*/ 0 w 168"/>
                <a:gd name="T3" fmla="*/ 0 h 82"/>
                <a:gd name="T4" fmla="*/ 2 w 168"/>
                <a:gd name="T5" fmla="*/ 54 h 82"/>
                <a:gd name="T6" fmla="*/ 156 w 168"/>
                <a:gd name="T7" fmla="*/ 82 h 82"/>
                <a:gd name="T8" fmla="*/ 168 w 168"/>
                <a:gd name="T9" fmla="*/ 22 h 82"/>
                <a:gd name="T10" fmla="*/ 168 w 168"/>
                <a:gd name="T11" fmla="*/ 2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82"/>
                <a:gd name="T20" fmla="*/ 168 w 168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82">
                  <a:moveTo>
                    <a:pt x="168" y="22"/>
                  </a:moveTo>
                  <a:lnTo>
                    <a:pt x="0" y="0"/>
                  </a:lnTo>
                  <a:lnTo>
                    <a:pt x="2" y="54"/>
                  </a:lnTo>
                  <a:lnTo>
                    <a:pt x="156" y="82"/>
                  </a:lnTo>
                  <a:lnTo>
                    <a:pt x="168" y="22"/>
                  </a:lnTo>
                  <a:close/>
                </a:path>
              </a:pathLst>
            </a:custGeom>
            <a:solidFill>
              <a:srgbClr val="F4F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2" name="Freeform 24"/>
            <p:cNvSpPr>
              <a:spLocks/>
            </p:cNvSpPr>
            <p:nvPr/>
          </p:nvSpPr>
          <p:spPr bwMode="auto">
            <a:xfrm>
              <a:off x="2340" y="2108"/>
              <a:ext cx="66" cy="80"/>
            </a:xfrm>
            <a:custGeom>
              <a:avLst/>
              <a:gdLst>
                <a:gd name="T0" fmla="*/ 66 w 66"/>
                <a:gd name="T1" fmla="*/ 48 h 80"/>
                <a:gd name="T2" fmla="*/ 66 w 66"/>
                <a:gd name="T3" fmla="*/ 48 h 80"/>
                <a:gd name="T4" fmla="*/ 66 w 66"/>
                <a:gd name="T5" fmla="*/ 40 h 80"/>
                <a:gd name="T6" fmla="*/ 66 w 66"/>
                <a:gd name="T7" fmla="*/ 40 h 80"/>
                <a:gd name="T8" fmla="*/ 66 w 66"/>
                <a:gd name="T9" fmla="*/ 32 h 80"/>
                <a:gd name="T10" fmla="*/ 64 w 66"/>
                <a:gd name="T11" fmla="*/ 26 h 80"/>
                <a:gd name="T12" fmla="*/ 62 w 66"/>
                <a:gd name="T13" fmla="*/ 18 h 80"/>
                <a:gd name="T14" fmla="*/ 58 w 66"/>
                <a:gd name="T15" fmla="*/ 12 h 80"/>
                <a:gd name="T16" fmla="*/ 58 w 66"/>
                <a:gd name="T17" fmla="*/ 12 h 80"/>
                <a:gd name="T18" fmla="*/ 52 w 66"/>
                <a:gd name="T19" fmla="*/ 8 h 80"/>
                <a:gd name="T20" fmla="*/ 46 w 66"/>
                <a:gd name="T21" fmla="*/ 4 h 80"/>
                <a:gd name="T22" fmla="*/ 40 w 66"/>
                <a:gd name="T23" fmla="*/ 2 h 80"/>
                <a:gd name="T24" fmla="*/ 34 w 66"/>
                <a:gd name="T25" fmla="*/ 0 h 80"/>
                <a:gd name="T26" fmla="*/ 34 w 66"/>
                <a:gd name="T27" fmla="*/ 0 h 80"/>
                <a:gd name="T28" fmla="*/ 28 w 66"/>
                <a:gd name="T29" fmla="*/ 2 h 80"/>
                <a:gd name="T30" fmla="*/ 22 w 66"/>
                <a:gd name="T31" fmla="*/ 4 h 80"/>
                <a:gd name="T32" fmla="*/ 16 w 66"/>
                <a:gd name="T33" fmla="*/ 8 h 80"/>
                <a:gd name="T34" fmla="*/ 10 w 66"/>
                <a:gd name="T35" fmla="*/ 12 h 80"/>
                <a:gd name="T36" fmla="*/ 10 w 66"/>
                <a:gd name="T37" fmla="*/ 12 h 80"/>
                <a:gd name="T38" fmla="*/ 6 w 66"/>
                <a:gd name="T39" fmla="*/ 18 h 80"/>
                <a:gd name="T40" fmla="*/ 4 w 66"/>
                <a:gd name="T41" fmla="*/ 26 h 80"/>
                <a:gd name="T42" fmla="*/ 2 w 66"/>
                <a:gd name="T43" fmla="*/ 32 h 80"/>
                <a:gd name="T44" fmla="*/ 0 w 66"/>
                <a:gd name="T45" fmla="*/ 40 h 80"/>
                <a:gd name="T46" fmla="*/ 0 w 66"/>
                <a:gd name="T47" fmla="*/ 40 h 80"/>
                <a:gd name="T48" fmla="*/ 2 w 66"/>
                <a:gd name="T49" fmla="*/ 48 h 80"/>
                <a:gd name="T50" fmla="*/ 4 w 66"/>
                <a:gd name="T51" fmla="*/ 56 h 80"/>
                <a:gd name="T52" fmla="*/ 6 w 66"/>
                <a:gd name="T53" fmla="*/ 62 h 80"/>
                <a:gd name="T54" fmla="*/ 10 w 66"/>
                <a:gd name="T55" fmla="*/ 68 h 80"/>
                <a:gd name="T56" fmla="*/ 10 w 66"/>
                <a:gd name="T57" fmla="*/ 68 h 80"/>
                <a:gd name="T58" fmla="*/ 16 w 66"/>
                <a:gd name="T59" fmla="*/ 74 h 80"/>
                <a:gd name="T60" fmla="*/ 22 w 66"/>
                <a:gd name="T61" fmla="*/ 78 h 80"/>
                <a:gd name="T62" fmla="*/ 28 w 66"/>
                <a:gd name="T63" fmla="*/ 80 h 80"/>
                <a:gd name="T64" fmla="*/ 34 w 66"/>
                <a:gd name="T65" fmla="*/ 80 h 80"/>
                <a:gd name="T66" fmla="*/ 34 w 66"/>
                <a:gd name="T67" fmla="*/ 80 h 80"/>
                <a:gd name="T68" fmla="*/ 38 w 66"/>
                <a:gd name="T69" fmla="*/ 80 h 80"/>
                <a:gd name="T70" fmla="*/ 38 w 66"/>
                <a:gd name="T71" fmla="*/ 80 h 80"/>
                <a:gd name="T72" fmla="*/ 48 w 66"/>
                <a:gd name="T73" fmla="*/ 76 h 80"/>
                <a:gd name="T74" fmla="*/ 58 w 66"/>
                <a:gd name="T75" fmla="*/ 68 h 80"/>
                <a:gd name="T76" fmla="*/ 58 w 66"/>
                <a:gd name="T77" fmla="*/ 68 h 80"/>
                <a:gd name="T78" fmla="*/ 62 w 66"/>
                <a:gd name="T79" fmla="*/ 60 h 80"/>
                <a:gd name="T80" fmla="*/ 66 w 66"/>
                <a:gd name="T81" fmla="*/ 48 h 80"/>
                <a:gd name="T82" fmla="*/ 66 w 66"/>
                <a:gd name="T83" fmla="*/ 48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80"/>
                <a:gd name="T128" fmla="*/ 66 w 66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80">
                  <a:moveTo>
                    <a:pt x="66" y="48"/>
                  </a:moveTo>
                  <a:lnTo>
                    <a:pt x="66" y="48"/>
                  </a:lnTo>
                  <a:lnTo>
                    <a:pt x="66" y="40"/>
                  </a:lnTo>
                  <a:lnTo>
                    <a:pt x="66" y="32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58" y="12"/>
                  </a:lnTo>
                  <a:lnTo>
                    <a:pt x="52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6" y="62"/>
                  </a:lnTo>
                  <a:lnTo>
                    <a:pt x="10" y="68"/>
                  </a:lnTo>
                  <a:lnTo>
                    <a:pt x="16" y="74"/>
                  </a:lnTo>
                  <a:lnTo>
                    <a:pt x="22" y="78"/>
                  </a:lnTo>
                  <a:lnTo>
                    <a:pt x="28" y="80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8" y="76"/>
                  </a:lnTo>
                  <a:lnTo>
                    <a:pt x="58" y="68"/>
                  </a:lnTo>
                  <a:lnTo>
                    <a:pt x="62" y="60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rgbClr val="F4F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3" name="Freeform 25"/>
            <p:cNvSpPr>
              <a:spLocks/>
            </p:cNvSpPr>
            <p:nvPr/>
          </p:nvSpPr>
          <p:spPr bwMode="auto">
            <a:xfrm>
              <a:off x="2570" y="2130"/>
              <a:ext cx="66" cy="78"/>
            </a:xfrm>
            <a:custGeom>
              <a:avLst/>
              <a:gdLst>
                <a:gd name="T0" fmla="*/ 66 w 66"/>
                <a:gd name="T1" fmla="*/ 38 h 78"/>
                <a:gd name="T2" fmla="*/ 66 w 66"/>
                <a:gd name="T3" fmla="*/ 38 h 78"/>
                <a:gd name="T4" fmla="*/ 66 w 66"/>
                <a:gd name="T5" fmla="*/ 32 h 78"/>
                <a:gd name="T6" fmla="*/ 64 w 66"/>
                <a:gd name="T7" fmla="*/ 24 h 78"/>
                <a:gd name="T8" fmla="*/ 60 w 66"/>
                <a:gd name="T9" fmla="*/ 18 h 78"/>
                <a:gd name="T10" fmla="*/ 56 w 66"/>
                <a:gd name="T11" fmla="*/ 10 h 78"/>
                <a:gd name="T12" fmla="*/ 56 w 66"/>
                <a:gd name="T13" fmla="*/ 10 h 78"/>
                <a:gd name="T14" fmla="*/ 52 w 66"/>
                <a:gd name="T15" fmla="*/ 6 h 78"/>
                <a:gd name="T16" fmla="*/ 46 w 66"/>
                <a:gd name="T17" fmla="*/ 2 h 78"/>
                <a:gd name="T18" fmla="*/ 40 w 66"/>
                <a:gd name="T19" fmla="*/ 0 h 78"/>
                <a:gd name="T20" fmla="*/ 34 w 66"/>
                <a:gd name="T21" fmla="*/ 0 h 78"/>
                <a:gd name="T22" fmla="*/ 34 w 66"/>
                <a:gd name="T23" fmla="*/ 0 h 78"/>
                <a:gd name="T24" fmla="*/ 26 w 66"/>
                <a:gd name="T25" fmla="*/ 0 h 78"/>
                <a:gd name="T26" fmla="*/ 20 w 66"/>
                <a:gd name="T27" fmla="*/ 2 h 78"/>
                <a:gd name="T28" fmla="*/ 16 w 66"/>
                <a:gd name="T29" fmla="*/ 6 h 78"/>
                <a:gd name="T30" fmla="*/ 10 w 66"/>
                <a:gd name="T31" fmla="*/ 10 h 78"/>
                <a:gd name="T32" fmla="*/ 10 w 66"/>
                <a:gd name="T33" fmla="*/ 10 h 78"/>
                <a:gd name="T34" fmla="*/ 6 w 66"/>
                <a:gd name="T35" fmla="*/ 18 h 78"/>
                <a:gd name="T36" fmla="*/ 2 w 66"/>
                <a:gd name="T37" fmla="*/ 24 h 78"/>
                <a:gd name="T38" fmla="*/ 0 w 66"/>
                <a:gd name="T39" fmla="*/ 32 h 78"/>
                <a:gd name="T40" fmla="*/ 0 w 66"/>
                <a:gd name="T41" fmla="*/ 38 h 78"/>
                <a:gd name="T42" fmla="*/ 0 w 66"/>
                <a:gd name="T43" fmla="*/ 38 h 78"/>
                <a:gd name="T44" fmla="*/ 0 w 66"/>
                <a:gd name="T45" fmla="*/ 46 h 78"/>
                <a:gd name="T46" fmla="*/ 2 w 66"/>
                <a:gd name="T47" fmla="*/ 54 h 78"/>
                <a:gd name="T48" fmla="*/ 6 w 66"/>
                <a:gd name="T49" fmla="*/ 60 h 78"/>
                <a:gd name="T50" fmla="*/ 10 w 66"/>
                <a:gd name="T51" fmla="*/ 66 h 78"/>
                <a:gd name="T52" fmla="*/ 10 w 66"/>
                <a:gd name="T53" fmla="*/ 66 h 78"/>
                <a:gd name="T54" fmla="*/ 16 w 66"/>
                <a:gd name="T55" fmla="*/ 72 h 78"/>
                <a:gd name="T56" fmla="*/ 20 w 66"/>
                <a:gd name="T57" fmla="*/ 76 h 78"/>
                <a:gd name="T58" fmla="*/ 26 w 66"/>
                <a:gd name="T59" fmla="*/ 78 h 78"/>
                <a:gd name="T60" fmla="*/ 34 w 66"/>
                <a:gd name="T61" fmla="*/ 78 h 78"/>
                <a:gd name="T62" fmla="*/ 34 w 66"/>
                <a:gd name="T63" fmla="*/ 78 h 78"/>
                <a:gd name="T64" fmla="*/ 40 w 66"/>
                <a:gd name="T65" fmla="*/ 78 h 78"/>
                <a:gd name="T66" fmla="*/ 46 w 66"/>
                <a:gd name="T67" fmla="*/ 76 h 78"/>
                <a:gd name="T68" fmla="*/ 52 w 66"/>
                <a:gd name="T69" fmla="*/ 72 h 78"/>
                <a:gd name="T70" fmla="*/ 56 w 66"/>
                <a:gd name="T71" fmla="*/ 66 h 78"/>
                <a:gd name="T72" fmla="*/ 56 w 66"/>
                <a:gd name="T73" fmla="*/ 66 h 78"/>
                <a:gd name="T74" fmla="*/ 60 w 66"/>
                <a:gd name="T75" fmla="*/ 60 h 78"/>
                <a:gd name="T76" fmla="*/ 64 w 66"/>
                <a:gd name="T77" fmla="*/ 54 h 78"/>
                <a:gd name="T78" fmla="*/ 66 w 66"/>
                <a:gd name="T79" fmla="*/ 46 h 78"/>
                <a:gd name="T80" fmla="*/ 66 w 66"/>
                <a:gd name="T81" fmla="*/ 38 h 78"/>
                <a:gd name="T82" fmla="*/ 66 w 66"/>
                <a:gd name="T83" fmla="*/ 3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78"/>
                <a:gd name="T128" fmla="*/ 66 w 66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78">
                  <a:moveTo>
                    <a:pt x="66" y="38"/>
                  </a:moveTo>
                  <a:lnTo>
                    <a:pt x="66" y="38"/>
                  </a:lnTo>
                  <a:lnTo>
                    <a:pt x="66" y="32"/>
                  </a:lnTo>
                  <a:lnTo>
                    <a:pt x="64" y="24"/>
                  </a:lnTo>
                  <a:lnTo>
                    <a:pt x="60" y="18"/>
                  </a:lnTo>
                  <a:lnTo>
                    <a:pt x="56" y="10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6" y="72"/>
                  </a:lnTo>
                  <a:lnTo>
                    <a:pt x="20" y="76"/>
                  </a:lnTo>
                  <a:lnTo>
                    <a:pt x="26" y="78"/>
                  </a:lnTo>
                  <a:lnTo>
                    <a:pt x="34" y="78"/>
                  </a:lnTo>
                  <a:lnTo>
                    <a:pt x="40" y="78"/>
                  </a:lnTo>
                  <a:lnTo>
                    <a:pt x="46" y="76"/>
                  </a:lnTo>
                  <a:lnTo>
                    <a:pt x="52" y="72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64" y="54"/>
                  </a:lnTo>
                  <a:lnTo>
                    <a:pt x="66" y="46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F4F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4" name="Freeform 26"/>
            <p:cNvSpPr>
              <a:spLocks/>
            </p:cNvSpPr>
            <p:nvPr/>
          </p:nvSpPr>
          <p:spPr bwMode="auto">
            <a:xfrm>
              <a:off x="3094" y="2094"/>
              <a:ext cx="66" cy="22"/>
            </a:xfrm>
            <a:custGeom>
              <a:avLst/>
              <a:gdLst>
                <a:gd name="T0" fmla="*/ 0 w 66"/>
                <a:gd name="T1" fmla="*/ 4 h 22"/>
                <a:gd name="T2" fmla="*/ 2 w 66"/>
                <a:gd name="T3" fmla="*/ 22 h 22"/>
                <a:gd name="T4" fmla="*/ 64 w 66"/>
                <a:gd name="T5" fmla="*/ 22 h 22"/>
                <a:gd name="T6" fmla="*/ 66 w 66"/>
                <a:gd name="T7" fmla="*/ 0 h 22"/>
                <a:gd name="T8" fmla="*/ 0 w 66"/>
                <a:gd name="T9" fmla="*/ 4 h 22"/>
                <a:gd name="T10" fmla="*/ 0 w 66"/>
                <a:gd name="T11" fmla="*/ 4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2"/>
                <a:gd name="T20" fmla="*/ 66 w 66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2">
                  <a:moveTo>
                    <a:pt x="0" y="4"/>
                  </a:moveTo>
                  <a:lnTo>
                    <a:pt x="2" y="22"/>
                  </a:lnTo>
                  <a:lnTo>
                    <a:pt x="64" y="22"/>
                  </a:lnTo>
                  <a:lnTo>
                    <a:pt x="6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5" name="Freeform 27"/>
            <p:cNvSpPr>
              <a:spLocks/>
            </p:cNvSpPr>
            <p:nvPr/>
          </p:nvSpPr>
          <p:spPr bwMode="auto">
            <a:xfrm>
              <a:off x="3216" y="1868"/>
              <a:ext cx="86" cy="168"/>
            </a:xfrm>
            <a:custGeom>
              <a:avLst/>
              <a:gdLst>
                <a:gd name="T0" fmla="*/ 0 w 86"/>
                <a:gd name="T1" fmla="*/ 0 h 168"/>
                <a:gd name="T2" fmla="*/ 0 w 86"/>
                <a:gd name="T3" fmla="*/ 168 h 168"/>
                <a:gd name="T4" fmla="*/ 86 w 86"/>
                <a:gd name="T5" fmla="*/ 168 h 168"/>
                <a:gd name="T6" fmla="*/ 0 w 86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68"/>
                <a:gd name="T14" fmla="*/ 86 w 86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68">
                  <a:moveTo>
                    <a:pt x="0" y="0"/>
                  </a:moveTo>
                  <a:lnTo>
                    <a:pt x="0" y="168"/>
                  </a:lnTo>
                  <a:lnTo>
                    <a:pt x="86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6" name="Freeform 28"/>
            <p:cNvSpPr>
              <a:spLocks/>
            </p:cNvSpPr>
            <p:nvPr/>
          </p:nvSpPr>
          <p:spPr bwMode="auto">
            <a:xfrm>
              <a:off x="2778" y="2284"/>
              <a:ext cx="36" cy="86"/>
            </a:xfrm>
            <a:custGeom>
              <a:avLst/>
              <a:gdLst>
                <a:gd name="T0" fmla="*/ 36 w 36"/>
                <a:gd name="T1" fmla="*/ 44 h 86"/>
                <a:gd name="T2" fmla="*/ 36 w 36"/>
                <a:gd name="T3" fmla="*/ 44 h 86"/>
                <a:gd name="T4" fmla="*/ 34 w 36"/>
                <a:gd name="T5" fmla="*/ 60 h 86"/>
                <a:gd name="T6" fmla="*/ 30 w 36"/>
                <a:gd name="T7" fmla="*/ 74 h 86"/>
                <a:gd name="T8" fmla="*/ 24 w 36"/>
                <a:gd name="T9" fmla="*/ 84 h 86"/>
                <a:gd name="T10" fmla="*/ 20 w 36"/>
                <a:gd name="T11" fmla="*/ 86 h 86"/>
                <a:gd name="T12" fmla="*/ 18 w 36"/>
                <a:gd name="T13" fmla="*/ 86 h 86"/>
                <a:gd name="T14" fmla="*/ 18 w 36"/>
                <a:gd name="T15" fmla="*/ 86 h 86"/>
                <a:gd name="T16" fmla="*/ 14 w 36"/>
                <a:gd name="T17" fmla="*/ 86 h 86"/>
                <a:gd name="T18" fmla="*/ 10 w 36"/>
                <a:gd name="T19" fmla="*/ 84 h 86"/>
                <a:gd name="T20" fmla="*/ 4 w 36"/>
                <a:gd name="T21" fmla="*/ 74 h 86"/>
                <a:gd name="T22" fmla="*/ 0 w 36"/>
                <a:gd name="T23" fmla="*/ 60 h 86"/>
                <a:gd name="T24" fmla="*/ 0 w 36"/>
                <a:gd name="T25" fmla="*/ 44 h 86"/>
                <a:gd name="T26" fmla="*/ 0 w 36"/>
                <a:gd name="T27" fmla="*/ 44 h 86"/>
                <a:gd name="T28" fmla="*/ 0 w 36"/>
                <a:gd name="T29" fmla="*/ 28 h 86"/>
                <a:gd name="T30" fmla="*/ 4 w 36"/>
                <a:gd name="T31" fmla="*/ 14 h 86"/>
                <a:gd name="T32" fmla="*/ 10 w 36"/>
                <a:gd name="T33" fmla="*/ 4 h 86"/>
                <a:gd name="T34" fmla="*/ 14 w 36"/>
                <a:gd name="T35" fmla="*/ 2 h 86"/>
                <a:gd name="T36" fmla="*/ 18 w 36"/>
                <a:gd name="T37" fmla="*/ 0 h 86"/>
                <a:gd name="T38" fmla="*/ 18 w 36"/>
                <a:gd name="T39" fmla="*/ 0 h 86"/>
                <a:gd name="T40" fmla="*/ 20 w 36"/>
                <a:gd name="T41" fmla="*/ 2 h 86"/>
                <a:gd name="T42" fmla="*/ 24 w 36"/>
                <a:gd name="T43" fmla="*/ 4 h 86"/>
                <a:gd name="T44" fmla="*/ 30 w 36"/>
                <a:gd name="T45" fmla="*/ 14 h 86"/>
                <a:gd name="T46" fmla="*/ 34 w 36"/>
                <a:gd name="T47" fmla="*/ 28 h 86"/>
                <a:gd name="T48" fmla="*/ 36 w 36"/>
                <a:gd name="T49" fmla="*/ 44 h 86"/>
                <a:gd name="T50" fmla="*/ 36 w 36"/>
                <a:gd name="T51" fmla="*/ 4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"/>
                <a:gd name="T79" fmla="*/ 0 h 86"/>
                <a:gd name="T80" fmla="*/ 36 w 3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" h="86">
                  <a:moveTo>
                    <a:pt x="36" y="44"/>
                  </a:moveTo>
                  <a:lnTo>
                    <a:pt x="36" y="44"/>
                  </a:lnTo>
                  <a:lnTo>
                    <a:pt x="34" y="60"/>
                  </a:lnTo>
                  <a:lnTo>
                    <a:pt x="30" y="74"/>
                  </a:lnTo>
                  <a:lnTo>
                    <a:pt x="24" y="84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4" y="74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A18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7" name="Freeform 29"/>
            <p:cNvSpPr>
              <a:spLocks/>
            </p:cNvSpPr>
            <p:nvPr/>
          </p:nvSpPr>
          <p:spPr bwMode="auto">
            <a:xfrm>
              <a:off x="3268" y="2282"/>
              <a:ext cx="28" cy="66"/>
            </a:xfrm>
            <a:custGeom>
              <a:avLst/>
              <a:gdLst>
                <a:gd name="T0" fmla="*/ 28 w 28"/>
                <a:gd name="T1" fmla="*/ 32 h 66"/>
                <a:gd name="T2" fmla="*/ 28 w 28"/>
                <a:gd name="T3" fmla="*/ 32 h 66"/>
                <a:gd name="T4" fmla="*/ 26 w 28"/>
                <a:gd name="T5" fmla="*/ 46 h 66"/>
                <a:gd name="T6" fmla="*/ 24 w 28"/>
                <a:gd name="T7" fmla="*/ 56 h 66"/>
                <a:gd name="T8" fmla="*/ 18 w 28"/>
                <a:gd name="T9" fmla="*/ 64 h 66"/>
                <a:gd name="T10" fmla="*/ 16 w 28"/>
                <a:gd name="T11" fmla="*/ 66 h 66"/>
                <a:gd name="T12" fmla="*/ 14 w 28"/>
                <a:gd name="T13" fmla="*/ 66 h 66"/>
                <a:gd name="T14" fmla="*/ 14 w 28"/>
                <a:gd name="T15" fmla="*/ 66 h 66"/>
                <a:gd name="T16" fmla="*/ 10 w 28"/>
                <a:gd name="T17" fmla="*/ 66 h 66"/>
                <a:gd name="T18" fmla="*/ 8 w 28"/>
                <a:gd name="T19" fmla="*/ 64 h 66"/>
                <a:gd name="T20" fmla="*/ 4 w 28"/>
                <a:gd name="T21" fmla="*/ 56 h 66"/>
                <a:gd name="T22" fmla="*/ 0 w 28"/>
                <a:gd name="T23" fmla="*/ 46 h 66"/>
                <a:gd name="T24" fmla="*/ 0 w 28"/>
                <a:gd name="T25" fmla="*/ 32 h 66"/>
                <a:gd name="T26" fmla="*/ 0 w 28"/>
                <a:gd name="T27" fmla="*/ 32 h 66"/>
                <a:gd name="T28" fmla="*/ 0 w 28"/>
                <a:gd name="T29" fmla="*/ 20 h 66"/>
                <a:gd name="T30" fmla="*/ 4 w 28"/>
                <a:gd name="T31" fmla="*/ 8 h 66"/>
                <a:gd name="T32" fmla="*/ 8 w 28"/>
                <a:gd name="T33" fmla="*/ 2 h 66"/>
                <a:gd name="T34" fmla="*/ 10 w 28"/>
                <a:gd name="T35" fmla="*/ 0 h 66"/>
                <a:gd name="T36" fmla="*/ 14 w 28"/>
                <a:gd name="T37" fmla="*/ 0 h 66"/>
                <a:gd name="T38" fmla="*/ 14 w 28"/>
                <a:gd name="T39" fmla="*/ 0 h 66"/>
                <a:gd name="T40" fmla="*/ 16 w 28"/>
                <a:gd name="T41" fmla="*/ 0 h 66"/>
                <a:gd name="T42" fmla="*/ 18 w 28"/>
                <a:gd name="T43" fmla="*/ 2 h 66"/>
                <a:gd name="T44" fmla="*/ 24 w 28"/>
                <a:gd name="T45" fmla="*/ 8 h 66"/>
                <a:gd name="T46" fmla="*/ 26 w 28"/>
                <a:gd name="T47" fmla="*/ 20 h 66"/>
                <a:gd name="T48" fmla="*/ 28 w 28"/>
                <a:gd name="T49" fmla="*/ 32 h 66"/>
                <a:gd name="T50" fmla="*/ 28 w 28"/>
                <a:gd name="T51" fmla="*/ 32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66"/>
                <a:gd name="T80" fmla="*/ 28 w 28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66">
                  <a:moveTo>
                    <a:pt x="28" y="32"/>
                  </a:moveTo>
                  <a:lnTo>
                    <a:pt x="28" y="32"/>
                  </a:lnTo>
                  <a:lnTo>
                    <a:pt x="26" y="46"/>
                  </a:lnTo>
                  <a:lnTo>
                    <a:pt x="24" y="56"/>
                  </a:lnTo>
                  <a:lnTo>
                    <a:pt x="18" y="64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6"/>
                  </a:lnTo>
                  <a:lnTo>
                    <a:pt x="8" y="64"/>
                  </a:lnTo>
                  <a:lnTo>
                    <a:pt x="4" y="56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4" y="8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4" y="8"/>
                  </a:lnTo>
                  <a:lnTo>
                    <a:pt x="26" y="20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A18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8" name="Freeform 30"/>
            <p:cNvSpPr>
              <a:spLocks/>
            </p:cNvSpPr>
            <p:nvPr/>
          </p:nvSpPr>
          <p:spPr bwMode="auto">
            <a:xfrm>
              <a:off x="2670" y="1828"/>
              <a:ext cx="148" cy="202"/>
            </a:xfrm>
            <a:custGeom>
              <a:avLst/>
              <a:gdLst>
                <a:gd name="T0" fmla="*/ 126 w 148"/>
                <a:gd name="T1" fmla="*/ 156 h 202"/>
                <a:gd name="T2" fmla="*/ 126 w 148"/>
                <a:gd name="T3" fmla="*/ 156 h 202"/>
                <a:gd name="T4" fmla="*/ 134 w 148"/>
                <a:gd name="T5" fmla="*/ 142 h 202"/>
                <a:gd name="T6" fmla="*/ 140 w 148"/>
                <a:gd name="T7" fmla="*/ 124 h 202"/>
                <a:gd name="T8" fmla="*/ 142 w 148"/>
                <a:gd name="T9" fmla="*/ 108 h 202"/>
                <a:gd name="T10" fmla="*/ 140 w 148"/>
                <a:gd name="T11" fmla="*/ 100 h 202"/>
                <a:gd name="T12" fmla="*/ 138 w 148"/>
                <a:gd name="T13" fmla="*/ 92 h 202"/>
                <a:gd name="T14" fmla="*/ 138 w 148"/>
                <a:gd name="T15" fmla="*/ 92 h 202"/>
                <a:gd name="T16" fmla="*/ 132 w 148"/>
                <a:gd name="T17" fmla="*/ 84 h 202"/>
                <a:gd name="T18" fmla="*/ 124 w 148"/>
                <a:gd name="T19" fmla="*/ 78 h 202"/>
                <a:gd name="T20" fmla="*/ 102 w 148"/>
                <a:gd name="T21" fmla="*/ 70 h 202"/>
                <a:gd name="T22" fmla="*/ 92 w 148"/>
                <a:gd name="T23" fmla="*/ 66 h 202"/>
                <a:gd name="T24" fmla="*/ 82 w 148"/>
                <a:gd name="T25" fmla="*/ 60 h 202"/>
                <a:gd name="T26" fmla="*/ 74 w 148"/>
                <a:gd name="T27" fmla="*/ 54 h 202"/>
                <a:gd name="T28" fmla="*/ 70 w 148"/>
                <a:gd name="T29" fmla="*/ 46 h 202"/>
                <a:gd name="T30" fmla="*/ 70 w 148"/>
                <a:gd name="T31" fmla="*/ 46 h 202"/>
                <a:gd name="T32" fmla="*/ 84 w 148"/>
                <a:gd name="T33" fmla="*/ 40 h 202"/>
                <a:gd name="T34" fmla="*/ 106 w 148"/>
                <a:gd name="T35" fmla="*/ 30 h 202"/>
                <a:gd name="T36" fmla="*/ 130 w 148"/>
                <a:gd name="T37" fmla="*/ 20 h 202"/>
                <a:gd name="T38" fmla="*/ 140 w 148"/>
                <a:gd name="T39" fmla="*/ 14 h 202"/>
                <a:gd name="T40" fmla="*/ 148 w 148"/>
                <a:gd name="T41" fmla="*/ 6 h 202"/>
                <a:gd name="T42" fmla="*/ 70 w 148"/>
                <a:gd name="T43" fmla="*/ 0 h 202"/>
                <a:gd name="T44" fmla="*/ 70 w 148"/>
                <a:gd name="T45" fmla="*/ 0 h 202"/>
                <a:gd name="T46" fmla="*/ 56 w 148"/>
                <a:gd name="T47" fmla="*/ 6 h 202"/>
                <a:gd name="T48" fmla="*/ 42 w 148"/>
                <a:gd name="T49" fmla="*/ 14 h 202"/>
                <a:gd name="T50" fmla="*/ 32 w 148"/>
                <a:gd name="T51" fmla="*/ 22 h 202"/>
                <a:gd name="T52" fmla="*/ 24 w 148"/>
                <a:gd name="T53" fmla="*/ 30 h 202"/>
                <a:gd name="T54" fmla="*/ 24 w 148"/>
                <a:gd name="T55" fmla="*/ 30 h 202"/>
                <a:gd name="T56" fmla="*/ 16 w 148"/>
                <a:gd name="T57" fmla="*/ 42 h 202"/>
                <a:gd name="T58" fmla="*/ 16 w 148"/>
                <a:gd name="T59" fmla="*/ 48 h 202"/>
                <a:gd name="T60" fmla="*/ 16 w 148"/>
                <a:gd name="T61" fmla="*/ 52 h 202"/>
                <a:gd name="T62" fmla="*/ 20 w 148"/>
                <a:gd name="T63" fmla="*/ 60 h 202"/>
                <a:gd name="T64" fmla="*/ 28 w 148"/>
                <a:gd name="T65" fmla="*/ 66 h 202"/>
                <a:gd name="T66" fmla="*/ 50 w 148"/>
                <a:gd name="T67" fmla="*/ 76 h 202"/>
                <a:gd name="T68" fmla="*/ 60 w 148"/>
                <a:gd name="T69" fmla="*/ 84 h 202"/>
                <a:gd name="T70" fmla="*/ 70 w 148"/>
                <a:gd name="T71" fmla="*/ 90 h 202"/>
                <a:gd name="T72" fmla="*/ 70 w 148"/>
                <a:gd name="T73" fmla="*/ 90 h 202"/>
                <a:gd name="T74" fmla="*/ 76 w 148"/>
                <a:gd name="T75" fmla="*/ 98 h 202"/>
                <a:gd name="T76" fmla="*/ 80 w 148"/>
                <a:gd name="T77" fmla="*/ 104 h 202"/>
                <a:gd name="T78" fmla="*/ 82 w 148"/>
                <a:gd name="T79" fmla="*/ 110 h 202"/>
                <a:gd name="T80" fmla="*/ 82 w 148"/>
                <a:gd name="T81" fmla="*/ 116 h 202"/>
                <a:gd name="T82" fmla="*/ 80 w 148"/>
                <a:gd name="T83" fmla="*/ 124 h 202"/>
                <a:gd name="T84" fmla="*/ 78 w 148"/>
                <a:gd name="T85" fmla="*/ 130 h 202"/>
                <a:gd name="T86" fmla="*/ 70 w 148"/>
                <a:gd name="T87" fmla="*/ 142 h 202"/>
                <a:gd name="T88" fmla="*/ 56 w 148"/>
                <a:gd name="T89" fmla="*/ 156 h 202"/>
                <a:gd name="T90" fmla="*/ 40 w 148"/>
                <a:gd name="T91" fmla="*/ 168 h 202"/>
                <a:gd name="T92" fmla="*/ 0 w 148"/>
                <a:gd name="T93" fmla="*/ 192 h 202"/>
                <a:gd name="T94" fmla="*/ 88 w 148"/>
                <a:gd name="T95" fmla="*/ 202 h 202"/>
                <a:gd name="T96" fmla="*/ 88 w 148"/>
                <a:gd name="T97" fmla="*/ 202 h 202"/>
                <a:gd name="T98" fmla="*/ 110 w 148"/>
                <a:gd name="T99" fmla="*/ 180 h 202"/>
                <a:gd name="T100" fmla="*/ 118 w 148"/>
                <a:gd name="T101" fmla="*/ 168 h 202"/>
                <a:gd name="T102" fmla="*/ 126 w 148"/>
                <a:gd name="T103" fmla="*/ 156 h 202"/>
                <a:gd name="T104" fmla="*/ 126 w 148"/>
                <a:gd name="T105" fmla="*/ 156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"/>
                <a:gd name="T160" fmla="*/ 0 h 202"/>
                <a:gd name="T161" fmla="*/ 148 w 148"/>
                <a:gd name="T162" fmla="*/ 202 h 2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" h="202">
                  <a:moveTo>
                    <a:pt x="126" y="156"/>
                  </a:moveTo>
                  <a:lnTo>
                    <a:pt x="126" y="156"/>
                  </a:lnTo>
                  <a:lnTo>
                    <a:pt x="134" y="142"/>
                  </a:lnTo>
                  <a:lnTo>
                    <a:pt x="140" y="124"/>
                  </a:lnTo>
                  <a:lnTo>
                    <a:pt x="142" y="108"/>
                  </a:lnTo>
                  <a:lnTo>
                    <a:pt x="140" y="100"/>
                  </a:lnTo>
                  <a:lnTo>
                    <a:pt x="138" y="92"/>
                  </a:lnTo>
                  <a:lnTo>
                    <a:pt x="132" y="84"/>
                  </a:lnTo>
                  <a:lnTo>
                    <a:pt x="124" y="78"/>
                  </a:lnTo>
                  <a:lnTo>
                    <a:pt x="102" y="70"/>
                  </a:lnTo>
                  <a:lnTo>
                    <a:pt x="92" y="66"/>
                  </a:lnTo>
                  <a:lnTo>
                    <a:pt x="82" y="60"/>
                  </a:lnTo>
                  <a:lnTo>
                    <a:pt x="74" y="54"/>
                  </a:lnTo>
                  <a:lnTo>
                    <a:pt x="70" y="46"/>
                  </a:lnTo>
                  <a:lnTo>
                    <a:pt x="84" y="40"/>
                  </a:lnTo>
                  <a:lnTo>
                    <a:pt x="106" y="30"/>
                  </a:lnTo>
                  <a:lnTo>
                    <a:pt x="130" y="20"/>
                  </a:lnTo>
                  <a:lnTo>
                    <a:pt x="140" y="14"/>
                  </a:lnTo>
                  <a:lnTo>
                    <a:pt x="148" y="6"/>
                  </a:lnTo>
                  <a:lnTo>
                    <a:pt x="70" y="0"/>
                  </a:lnTo>
                  <a:lnTo>
                    <a:pt x="56" y="6"/>
                  </a:lnTo>
                  <a:lnTo>
                    <a:pt x="42" y="14"/>
                  </a:lnTo>
                  <a:lnTo>
                    <a:pt x="32" y="22"/>
                  </a:lnTo>
                  <a:lnTo>
                    <a:pt x="24" y="30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20" y="60"/>
                  </a:lnTo>
                  <a:lnTo>
                    <a:pt x="28" y="66"/>
                  </a:lnTo>
                  <a:lnTo>
                    <a:pt x="50" y="76"/>
                  </a:lnTo>
                  <a:lnTo>
                    <a:pt x="60" y="84"/>
                  </a:lnTo>
                  <a:lnTo>
                    <a:pt x="70" y="90"/>
                  </a:lnTo>
                  <a:lnTo>
                    <a:pt x="76" y="98"/>
                  </a:lnTo>
                  <a:lnTo>
                    <a:pt x="80" y="104"/>
                  </a:lnTo>
                  <a:lnTo>
                    <a:pt x="82" y="110"/>
                  </a:lnTo>
                  <a:lnTo>
                    <a:pt x="82" y="116"/>
                  </a:lnTo>
                  <a:lnTo>
                    <a:pt x="80" y="124"/>
                  </a:lnTo>
                  <a:lnTo>
                    <a:pt x="78" y="130"/>
                  </a:lnTo>
                  <a:lnTo>
                    <a:pt x="70" y="142"/>
                  </a:lnTo>
                  <a:lnTo>
                    <a:pt x="56" y="156"/>
                  </a:lnTo>
                  <a:lnTo>
                    <a:pt x="40" y="168"/>
                  </a:lnTo>
                  <a:lnTo>
                    <a:pt x="0" y="192"/>
                  </a:lnTo>
                  <a:lnTo>
                    <a:pt x="88" y="202"/>
                  </a:lnTo>
                  <a:lnTo>
                    <a:pt x="110" y="180"/>
                  </a:lnTo>
                  <a:lnTo>
                    <a:pt x="118" y="168"/>
                  </a:lnTo>
                  <a:lnTo>
                    <a:pt x="126" y="156"/>
                  </a:lnTo>
                  <a:close/>
                </a:path>
              </a:pathLst>
            </a:custGeom>
            <a:solidFill>
              <a:srgbClr val="E7F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49" name="Freeform 31"/>
            <p:cNvSpPr>
              <a:spLocks/>
            </p:cNvSpPr>
            <p:nvPr/>
          </p:nvSpPr>
          <p:spPr bwMode="auto">
            <a:xfrm>
              <a:off x="2350" y="2218"/>
              <a:ext cx="18" cy="22"/>
            </a:xfrm>
            <a:custGeom>
              <a:avLst/>
              <a:gdLst>
                <a:gd name="T0" fmla="*/ 18 w 18"/>
                <a:gd name="T1" fmla="*/ 10 h 22"/>
                <a:gd name="T2" fmla="*/ 18 w 18"/>
                <a:gd name="T3" fmla="*/ 10 h 22"/>
                <a:gd name="T4" fmla="*/ 18 w 18"/>
                <a:gd name="T5" fmla="*/ 14 h 22"/>
                <a:gd name="T6" fmla="*/ 16 w 18"/>
                <a:gd name="T7" fmla="*/ 18 h 22"/>
                <a:gd name="T8" fmla="*/ 12 w 18"/>
                <a:gd name="T9" fmla="*/ 20 h 22"/>
                <a:gd name="T10" fmla="*/ 10 w 18"/>
                <a:gd name="T11" fmla="*/ 22 h 22"/>
                <a:gd name="T12" fmla="*/ 10 w 18"/>
                <a:gd name="T13" fmla="*/ 22 h 22"/>
                <a:gd name="T14" fmla="*/ 6 w 18"/>
                <a:gd name="T15" fmla="*/ 20 h 22"/>
                <a:gd name="T16" fmla="*/ 2 w 18"/>
                <a:gd name="T17" fmla="*/ 18 h 22"/>
                <a:gd name="T18" fmla="*/ 0 w 18"/>
                <a:gd name="T19" fmla="*/ 14 h 22"/>
                <a:gd name="T20" fmla="*/ 0 w 18"/>
                <a:gd name="T21" fmla="*/ 10 h 22"/>
                <a:gd name="T22" fmla="*/ 0 w 18"/>
                <a:gd name="T23" fmla="*/ 10 h 22"/>
                <a:gd name="T24" fmla="*/ 0 w 18"/>
                <a:gd name="T25" fmla="*/ 6 h 22"/>
                <a:gd name="T26" fmla="*/ 2 w 18"/>
                <a:gd name="T27" fmla="*/ 2 h 22"/>
                <a:gd name="T28" fmla="*/ 6 w 18"/>
                <a:gd name="T29" fmla="*/ 0 h 22"/>
                <a:gd name="T30" fmla="*/ 10 w 18"/>
                <a:gd name="T31" fmla="*/ 0 h 22"/>
                <a:gd name="T32" fmla="*/ 10 w 18"/>
                <a:gd name="T33" fmla="*/ 0 h 22"/>
                <a:gd name="T34" fmla="*/ 12 w 18"/>
                <a:gd name="T35" fmla="*/ 0 h 22"/>
                <a:gd name="T36" fmla="*/ 16 w 18"/>
                <a:gd name="T37" fmla="*/ 2 h 22"/>
                <a:gd name="T38" fmla="*/ 18 w 18"/>
                <a:gd name="T39" fmla="*/ 6 h 22"/>
                <a:gd name="T40" fmla="*/ 18 w 18"/>
                <a:gd name="T41" fmla="*/ 10 h 22"/>
                <a:gd name="T42" fmla="*/ 18 w 18"/>
                <a:gd name="T43" fmla="*/ 1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22"/>
                <a:gd name="T68" fmla="*/ 18 w 18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22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657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50" name="Freeform 32"/>
            <p:cNvSpPr>
              <a:spLocks/>
            </p:cNvSpPr>
            <p:nvPr/>
          </p:nvSpPr>
          <p:spPr bwMode="auto">
            <a:xfrm>
              <a:off x="2592" y="2242"/>
              <a:ext cx="20" cy="22"/>
            </a:xfrm>
            <a:custGeom>
              <a:avLst/>
              <a:gdLst>
                <a:gd name="T0" fmla="*/ 20 w 20"/>
                <a:gd name="T1" fmla="*/ 12 h 22"/>
                <a:gd name="T2" fmla="*/ 20 w 20"/>
                <a:gd name="T3" fmla="*/ 12 h 22"/>
                <a:gd name="T4" fmla="*/ 20 w 20"/>
                <a:gd name="T5" fmla="*/ 16 h 22"/>
                <a:gd name="T6" fmla="*/ 18 w 20"/>
                <a:gd name="T7" fmla="*/ 20 h 22"/>
                <a:gd name="T8" fmla="*/ 14 w 20"/>
                <a:gd name="T9" fmla="*/ 22 h 22"/>
                <a:gd name="T10" fmla="*/ 10 w 20"/>
                <a:gd name="T11" fmla="*/ 22 h 22"/>
                <a:gd name="T12" fmla="*/ 10 w 20"/>
                <a:gd name="T13" fmla="*/ 22 h 22"/>
                <a:gd name="T14" fmla="*/ 6 w 20"/>
                <a:gd name="T15" fmla="*/ 22 h 22"/>
                <a:gd name="T16" fmla="*/ 4 w 20"/>
                <a:gd name="T17" fmla="*/ 20 h 22"/>
                <a:gd name="T18" fmla="*/ 2 w 20"/>
                <a:gd name="T19" fmla="*/ 16 h 22"/>
                <a:gd name="T20" fmla="*/ 0 w 20"/>
                <a:gd name="T21" fmla="*/ 12 h 22"/>
                <a:gd name="T22" fmla="*/ 0 w 20"/>
                <a:gd name="T23" fmla="*/ 12 h 22"/>
                <a:gd name="T24" fmla="*/ 2 w 20"/>
                <a:gd name="T25" fmla="*/ 6 h 22"/>
                <a:gd name="T26" fmla="*/ 4 w 20"/>
                <a:gd name="T27" fmla="*/ 4 h 22"/>
                <a:gd name="T28" fmla="*/ 6 w 20"/>
                <a:gd name="T29" fmla="*/ 2 h 22"/>
                <a:gd name="T30" fmla="*/ 10 w 20"/>
                <a:gd name="T31" fmla="*/ 0 h 22"/>
                <a:gd name="T32" fmla="*/ 10 w 20"/>
                <a:gd name="T33" fmla="*/ 0 h 22"/>
                <a:gd name="T34" fmla="*/ 14 w 20"/>
                <a:gd name="T35" fmla="*/ 2 h 22"/>
                <a:gd name="T36" fmla="*/ 18 w 20"/>
                <a:gd name="T37" fmla="*/ 4 h 22"/>
                <a:gd name="T38" fmla="*/ 20 w 20"/>
                <a:gd name="T39" fmla="*/ 6 h 22"/>
                <a:gd name="T40" fmla="*/ 20 w 20"/>
                <a:gd name="T41" fmla="*/ 12 h 22"/>
                <a:gd name="T42" fmla="*/ 20 w 20"/>
                <a:gd name="T43" fmla="*/ 12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22"/>
                <a:gd name="T68" fmla="*/ 20 w 20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22">
                  <a:moveTo>
                    <a:pt x="20" y="12"/>
                  </a:moveTo>
                  <a:lnTo>
                    <a:pt x="20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657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0488" name="グループ化 74"/>
          <p:cNvGrpSpPr>
            <a:grpSpLocks/>
          </p:cNvGrpSpPr>
          <p:nvPr/>
        </p:nvGrpSpPr>
        <p:grpSpPr bwMode="auto">
          <a:xfrm flipH="1">
            <a:off x="422275" y="4121150"/>
            <a:ext cx="3935413" cy="1162050"/>
            <a:chOff x="1350947" y="2805105"/>
            <a:chExt cx="3428992" cy="1162050"/>
          </a:xfrm>
        </p:grpSpPr>
        <p:sp>
          <p:nvSpPr>
            <p:cNvPr id="20499" name="Line 161"/>
            <p:cNvSpPr>
              <a:spLocks noChangeShapeType="1"/>
            </p:cNvSpPr>
            <p:nvPr/>
          </p:nvSpPr>
          <p:spPr bwMode="auto">
            <a:xfrm flipV="1">
              <a:off x="3479752" y="2805105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0" name="Line 162"/>
            <p:cNvSpPr>
              <a:spLocks noChangeShapeType="1"/>
            </p:cNvSpPr>
            <p:nvPr/>
          </p:nvSpPr>
          <p:spPr bwMode="auto">
            <a:xfrm flipH="1" flipV="1">
              <a:off x="3524202" y="2805105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1" name="Line 163"/>
            <p:cNvSpPr>
              <a:spLocks noChangeShapeType="1"/>
            </p:cNvSpPr>
            <p:nvPr/>
          </p:nvSpPr>
          <p:spPr bwMode="auto">
            <a:xfrm flipV="1">
              <a:off x="3435303" y="2813042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2" name="Line 164"/>
            <p:cNvSpPr>
              <a:spLocks noChangeShapeType="1"/>
            </p:cNvSpPr>
            <p:nvPr/>
          </p:nvSpPr>
          <p:spPr bwMode="auto">
            <a:xfrm flipH="1" flipV="1">
              <a:off x="3479753" y="2813042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3" name="Line 165"/>
            <p:cNvSpPr>
              <a:spLocks noChangeShapeType="1"/>
            </p:cNvSpPr>
            <p:nvPr/>
          </p:nvSpPr>
          <p:spPr bwMode="auto">
            <a:xfrm flipV="1">
              <a:off x="3505152" y="2819392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4" name="Line 166"/>
            <p:cNvSpPr>
              <a:spLocks noChangeShapeType="1"/>
            </p:cNvSpPr>
            <p:nvPr/>
          </p:nvSpPr>
          <p:spPr bwMode="auto">
            <a:xfrm flipH="1" flipV="1">
              <a:off x="3549602" y="2819392"/>
              <a:ext cx="26988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5" name="Line 167"/>
            <p:cNvSpPr>
              <a:spLocks noChangeShapeType="1"/>
            </p:cNvSpPr>
            <p:nvPr/>
          </p:nvSpPr>
          <p:spPr bwMode="auto">
            <a:xfrm flipV="1">
              <a:off x="3390853" y="2820980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6" name="Line 168"/>
            <p:cNvSpPr>
              <a:spLocks noChangeShapeType="1"/>
            </p:cNvSpPr>
            <p:nvPr/>
          </p:nvSpPr>
          <p:spPr bwMode="auto">
            <a:xfrm flipH="1" flipV="1">
              <a:off x="3435303" y="2820980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7" name="Line 169"/>
            <p:cNvSpPr>
              <a:spLocks noChangeShapeType="1"/>
            </p:cNvSpPr>
            <p:nvPr/>
          </p:nvSpPr>
          <p:spPr bwMode="auto">
            <a:xfrm flipH="1" flipV="1">
              <a:off x="3505153" y="2827330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8" name="Line 170"/>
            <p:cNvSpPr>
              <a:spLocks noChangeShapeType="1"/>
            </p:cNvSpPr>
            <p:nvPr/>
          </p:nvSpPr>
          <p:spPr bwMode="auto">
            <a:xfrm flipV="1">
              <a:off x="3460703" y="2827330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9" name="Line 171"/>
            <p:cNvSpPr>
              <a:spLocks noChangeShapeType="1"/>
            </p:cNvSpPr>
            <p:nvPr/>
          </p:nvSpPr>
          <p:spPr bwMode="auto">
            <a:xfrm flipV="1">
              <a:off x="3346403" y="2830505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0" name="Line 172"/>
            <p:cNvSpPr>
              <a:spLocks noChangeShapeType="1"/>
            </p:cNvSpPr>
            <p:nvPr/>
          </p:nvSpPr>
          <p:spPr bwMode="auto">
            <a:xfrm flipH="1" flipV="1">
              <a:off x="3390853" y="2830505"/>
              <a:ext cx="26988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1" name="Line 173"/>
            <p:cNvSpPr>
              <a:spLocks noChangeShapeType="1"/>
            </p:cNvSpPr>
            <p:nvPr/>
          </p:nvSpPr>
          <p:spPr bwMode="auto">
            <a:xfrm flipH="1" flipV="1">
              <a:off x="3576589" y="2833680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2" name="Line 174"/>
            <p:cNvSpPr>
              <a:spLocks noChangeShapeType="1"/>
            </p:cNvSpPr>
            <p:nvPr/>
          </p:nvSpPr>
          <p:spPr bwMode="auto">
            <a:xfrm flipV="1">
              <a:off x="3530552" y="2833680"/>
              <a:ext cx="46038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3" name="Line 175"/>
            <p:cNvSpPr>
              <a:spLocks noChangeShapeType="1"/>
            </p:cNvSpPr>
            <p:nvPr/>
          </p:nvSpPr>
          <p:spPr bwMode="auto">
            <a:xfrm flipH="1" flipV="1">
              <a:off x="3460703" y="2836855"/>
              <a:ext cx="26988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4" name="Line 176"/>
            <p:cNvSpPr>
              <a:spLocks noChangeShapeType="1"/>
            </p:cNvSpPr>
            <p:nvPr/>
          </p:nvSpPr>
          <p:spPr bwMode="auto">
            <a:xfrm flipV="1">
              <a:off x="3417840" y="2836855"/>
              <a:ext cx="42863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5" name="Line 177"/>
            <p:cNvSpPr>
              <a:spLocks noChangeShapeType="1"/>
            </p:cNvSpPr>
            <p:nvPr/>
          </p:nvSpPr>
          <p:spPr bwMode="auto">
            <a:xfrm flipV="1">
              <a:off x="3301954" y="2838442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6" name="Line 178"/>
            <p:cNvSpPr>
              <a:spLocks noChangeShapeType="1"/>
            </p:cNvSpPr>
            <p:nvPr/>
          </p:nvSpPr>
          <p:spPr bwMode="auto">
            <a:xfrm flipH="1" flipV="1">
              <a:off x="3346403" y="2838442"/>
              <a:ext cx="26988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7" name="Line 179"/>
            <p:cNvSpPr>
              <a:spLocks noChangeShapeType="1"/>
            </p:cNvSpPr>
            <p:nvPr/>
          </p:nvSpPr>
          <p:spPr bwMode="auto">
            <a:xfrm flipH="1" flipV="1">
              <a:off x="3530552" y="2843205"/>
              <a:ext cx="26988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8" name="Line 180"/>
            <p:cNvSpPr>
              <a:spLocks noChangeShapeType="1"/>
            </p:cNvSpPr>
            <p:nvPr/>
          </p:nvSpPr>
          <p:spPr bwMode="auto">
            <a:xfrm flipV="1">
              <a:off x="3487690" y="2843205"/>
              <a:ext cx="42863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9" name="Line 181"/>
            <p:cNvSpPr>
              <a:spLocks noChangeShapeType="1"/>
            </p:cNvSpPr>
            <p:nvPr/>
          </p:nvSpPr>
          <p:spPr bwMode="auto">
            <a:xfrm flipH="1" flipV="1">
              <a:off x="3417840" y="2844792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0" name="Line 182"/>
            <p:cNvSpPr>
              <a:spLocks noChangeShapeType="1"/>
            </p:cNvSpPr>
            <p:nvPr/>
          </p:nvSpPr>
          <p:spPr bwMode="auto">
            <a:xfrm flipV="1">
              <a:off x="3373390" y="2844792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1" name="Line 183"/>
            <p:cNvSpPr>
              <a:spLocks noChangeShapeType="1"/>
            </p:cNvSpPr>
            <p:nvPr/>
          </p:nvSpPr>
          <p:spPr bwMode="auto">
            <a:xfrm flipH="1" flipV="1">
              <a:off x="3301954" y="2847967"/>
              <a:ext cx="26988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2" name="Line 184"/>
            <p:cNvSpPr>
              <a:spLocks noChangeShapeType="1"/>
            </p:cNvSpPr>
            <p:nvPr/>
          </p:nvSpPr>
          <p:spPr bwMode="auto">
            <a:xfrm flipV="1">
              <a:off x="3259091" y="2847967"/>
              <a:ext cx="42863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3" name="Line 185"/>
            <p:cNvSpPr>
              <a:spLocks noChangeShapeType="1"/>
            </p:cNvSpPr>
            <p:nvPr/>
          </p:nvSpPr>
          <p:spPr bwMode="auto">
            <a:xfrm flipV="1">
              <a:off x="3557539" y="2849555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4" name="Line 186"/>
            <p:cNvSpPr>
              <a:spLocks noChangeShapeType="1"/>
            </p:cNvSpPr>
            <p:nvPr/>
          </p:nvSpPr>
          <p:spPr bwMode="auto">
            <a:xfrm flipH="1" flipV="1">
              <a:off x="3601989" y="2849555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5" name="Line 187"/>
            <p:cNvSpPr>
              <a:spLocks noChangeShapeType="1"/>
            </p:cNvSpPr>
            <p:nvPr/>
          </p:nvSpPr>
          <p:spPr bwMode="auto">
            <a:xfrm flipV="1">
              <a:off x="3443240" y="2851142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6" name="Line 188"/>
            <p:cNvSpPr>
              <a:spLocks noChangeShapeType="1"/>
            </p:cNvSpPr>
            <p:nvPr/>
          </p:nvSpPr>
          <p:spPr bwMode="auto">
            <a:xfrm flipH="1" flipV="1">
              <a:off x="3487690" y="2851142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7" name="Line 189"/>
            <p:cNvSpPr>
              <a:spLocks noChangeShapeType="1"/>
            </p:cNvSpPr>
            <p:nvPr/>
          </p:nvSpPr>
          <p:spPr bwMode="auto">
            <a:xfrm flipH="1" flipV="1">
              <a:off x="3373390" y="2854317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8" name="Line 190"/>
            <p:cNvSpPr>
              <a:spLocks noChangeShapeType="1"/>
            </p:cNvSpPr>
            <p:nvPr/>
          </p:nvSpPr>
          <p:spPr bwMode="auto">
            <a:xfrm flipV="1">
              <a:off x="3328940" y="2854317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9" name="Line 191"/>
            <p:cNvSpPr>
              <a:spLocks noChangeShapeType="1"/>
            </p:cNvSpPr>
            <p:nvPr/>
          </p:nvSpPr>
          <p:spPr bwMode="auto">
            <a:xfrm flipH="1" flipV="1">
              <a:off x="3259091" y="2855905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0" name="Line 192"/>
            <p:cNvSpPr>
              <a:spLocks noChangeShapeType="1"/>
            </p:cNvSpPr>
            <p:nvPr/>
          </p:nvSpPr>
          <p:spPr bwMode="auto">
            <a:xfrm flipV="1">
              <a:off x="3214641" y="2855905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1" name="Line 193"/>
            <p:cNvSpPr>
              <a:spLocks noChangeShapeType="1"/>
            </p:cNvSpPr>
            <p:nvPr/>
          </p:nvSpPr>
          <p:spPr bwMode="auto">
            <a:xfrm flipH="1" flipV="1">
              <a:off x="3557540" y="2857492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2" name="Line 194"/>
            <p:cNvSpPr>
              <a:spLocks noChangeShapeType="1"/>
            </p:cNvSpPr>
            <p:nvPr/>
          </p:nvSpPr>
          <p:spPr bwMode="auto">
            <a:xfrm flipV="1">
              <a:off x="3513089" y="2857492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3" name="Line 195"/>
            <p:cNvSpPr>
              <a:spLocks noChangeShapeType="1"/>
            </p:cNvSpPr>
            <p:nvPr/>
          </p:nvSpPr>
          <p:spPr bwMode="auto">
            <a:xfrm flipV="1">
              <a:off x="3398790" y="2860667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4" name="Line 196"/>
            <p:cNvSpPr>
              <a:spLocks noChangeShapeType="1"/>
            </p:cNvSpPr>
            <p:nvPr/>
          </p:nvSpPr>
          <p:spPr bwMode="auto">
            <a:xfrm flipH="1" flipV="1">
              <a:off x="3443240" y="2860667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5" name="Line 197"/>
            <p:cNvSpPr>
              <a:spLocks noChangeShapeType="1"/>
            </p:cNvSpPr>
            <p:nvPr/>
          </p:nvSpPr>
          <p:spPr bwMode="auto">
            <a:xfrm flipH="1" flipV="1">
              <a:off x="3328941" y="2862255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6" name="Line 198"/>
            <p:cNvSpPr>
              <a:spLocks noChangeShapeType="1"/>
            </p:cNvSpPr>
            <p:nvPr/>
          </p:nvSpPr>
          <p:spPr bwMode="auto">
            <a:xfrm flipV="1">
              <a:off x="3284491" y="2862255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7" name="Line 199"/>
            <p:cNvSpPr>
              <a:spLocks noChangeShapeType="1"/>
            </p:cNvSpPr>
            <p:nvPr/>
          </p:nvSpPr>
          <p:spPr bwMode="auto">
            <a:xfrm flipH="1" flipV="1">
              <a:off x="3627389" y="2863842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8" name="Line 200"/>
            <p:cNvSpPr>
              <a:spLocks noChangeShapeType="1"/>
            </p:cNvSpPr>
            <p:nvPr/>
          </p:nvSpPr>
          <p:spPr bwMode="auto">
            <a:xfrm flipV="1">
              <a:off x="3582938" y="2863842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9" name="Line 201"/>
            <p:cNvSpPr>
              <a:spLocks noChangeShapeType="1"/>
            </p:cNvSpPr>
            <p:nvPr/>
          </p:nvSpPr>
          <p:spPr bwMode="auto">
            <a:xfrm flipH="1" flipV="1">
              <a:off x="3214641" y="2865430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40" name="Line 202"/>
            <p:cNvSpPr>
              <a:spLocks noChangeShapeType="1"/>
            </p:cNvSpPr>
            <p:nvPr/>
          </p:nvSpPr>
          <p:spPr bwMode="auto">
            <a:xfrm flipV="1">
              <a:off x="3170191" y="2865430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41" name="Line 203"/>
            <p:cNvSpPr>
              <a:spLocks noChangeShapeType="1"/>
            </p:cNvSpPr>
            <p:nvPr/>
          </p:nvSpPr>
          <p:spPr bwMode="auto">
            <a:xfrm flipV="1">
              <a:off x="3468639" y="2867017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42" name="Line 204"/>
            <p:cNvSpPr>
              <a:spLocks noChangeShapeType="1"/>
            </p:cNvSpPr>
            <p:nvPr/>
          </p:nvSpPr>
          <p:spPr bwMode="auto">
            <a:xfrm flipH="1" flipV="1">
              <a:off x="3513090" y="2867017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0543" name="Group 406"/>
            <p:cNvGrpSpPr>
              <a:grpSpLocks/>
            </p:cNvGrpSpPr>
            <p:nvPr/>
          </p:nvGrpSpPr>
          <p:grpSpPr bwMode="auto">
            <a:xfrm>
              <a:off x="2593963" y="2869484"/>
              <a:ext cx="1238251" cy="130216"/>
              <a:chOff x="1994" y="1762"/>
              <a:chExt cx="780" cy="82"/>
            </a:xfrm>
          </p:grpSpPr>
          <p:sp>
            <p:nvSpPr>
              <p:cNvPr id="24426" name="Line 206"/>
              <p:cNvSpPr>
                <a:spLocks noChangeShapeType="1"/>
              </p:cNvSpPr>
              <p:nvPr/>
            </p:nvSpPr>
            <p:spPr bwMode="auto">
              <a:xfrm flipV="1">
                <a:off x="2473" y="176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27" name="Line 207"/>
              <p:cNvSpPr>
                <a:spLocks noChangeShapeType="1"/>
              </p:cNvSpPr>
              <p:nvPr/>
            </p:nvSpPr>
            <p:spPr bwMode="auto">
              <a:xfrm flipH="1" flipV="1">
                <a:off x="2501" y="176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28" name="Line 208"/>
              <p:cNvSpPr>
                <a:spLocks noChangeShapeType="1"/>
              </p:cNvSpPr>
              <p:nvPr/>
            </p:nvSpPr>
            <p:spPr bwMode="auto">
              <a:xfrm flipV="1">
                <a:off x="2401" y="176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29" name="Line 209"/>
              <p:cNvSpPr>
                <a:spLocks noChangeShapeType="1"/>
              </p:cNvSpPr>
              <p:nvPr/>
            </p:nvSpPr>
            <p:spPr bwMode="auto">
              <a:xfrm flipH="1" flipV="1">
                <a:off x="2429" y="176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30" name="Line 210"/>
              <p:cNvSpPr>
                <a:spLocks noChangeShapeType="1"/>
              </p:cNvSpPr>
              <p:nvPr/>
            </p:nvSpPr>
            <p:spPr bwMode="auto">
              <a:xfrm flipH="1" flipV="1">
                <a:off x="2617" y="176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31" name="Line 211"/>
              <p:cNvSpPr>
                <a:spLocks noChangeShapeType="1"/>
              </p:cNvSpPr>
              <p:nvPr/>
            </p:nvSpPr>
            <p:spPr bwMode="auto">
              <a:xfrm flipV="1">
                <a:off x="2589" y="176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32" name="Line 212"/>
              <p:cNvSpPr>
                <a:spLocks noChangeShapeType="1"/>
              </p:cNvSpPr>
              <p:nvPr/>
            </p:nvSpPr>
            <p:spPr bwMode="auto">
              <a:xfrm flipV="1">
                <a:off x="2329" y="176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33" name="Line 213"/>
              <p:cNvSpPr>
                <a:spLocks noChangeShapeType="1"/>
              </p:cNvSpPr>
              <p:nvPr/>
            </p:nvSpPr>
            <p:spPr bwMode="auto">
              <a:xfrm flipH="1" flipV="1">
                <a:off x="2357" y="176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34" name="Line 214"/>
              <p:cNvSpPr>
                <a:spLocks noChangeShapeType="1"/>
              </p:cNvSpPr>
              <p:nvPr/>
            </p:nvSpPr>
            <p:spPr bwMode="auto">
              <a:xfrm flipV="1">
                <a:off x="2517" y="176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35" name="Line 215"/>
              <p:cNvSpPr>
                <a:spLocks noChangeShapeType="1"/>
              </p:cNvSpPr>
              <p:nvPr/>
            </p:nvSpPr>
            <p:spPr bwMode="auto">
              <a:xfrm flipH="1" flipV="1">
                <a:off x="2545" y="176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36" name="Line 216"/>
              <p:cNvSpPr>
                <a:spLocks noChangeShapeType="1"/>
              </p:cNvSpPr>
              <p:nvPr/>
            </p:nvSpPr>
            <p:spPr bwMode="auto">
              <a:xfrm flipH="1" flipV="1">
                <a:off x="2473" y="176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37" name="Line 217"/>
              <p:cNvSpPr>
                <a:spLocks noChangeShapeType="1"/>
              </p:cNvSpPr>
              <p:nvPr/>
            </p:nvSpPr>
            <p:spPr bwMode="auto">
              <a:xfrm flipV="1">
                <a:off x="2445" y="176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38" name="Line 218"/>
              <p:cNvSpPr>
                <a:spLocks noChangeShapeType="1"/>
              </p:cNvSpPr>
              <p:nvPr/>
            </p:nvSpPr>
            <p:spPr bwMode="auto">
              <a:xfrm flipV="1">
                <a:off x="2633" y="176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39" name="Line 219"/>
              <p:cNvSpPr>
                <a:spLocks noChangeShapeType="1"/>
              </p:cNvSpPr>
              <p:nvPr/>
            </p:nvSpPr>
            <p:spPr bwMode="auto">
              <a:xfrm flipH="1" flipV="1">
                <a:off x="2661" y="176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40" name="Line 220"/>
              <p:cNvSpPr>
                <a:spLocks noChangeShapeType="1"/>
              </p:cNvSpPr>
              <p:nvPr/>
            </p:nvSpPr>
            <p:spPr bwMode="auto">
              <a:xfrm flipV="1">
                <a:off x="2373" y="176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41" name="Line 221"/>
              <p:cNvSpPr>
                <a:spLocks noChangeShapeType="1"/>
              </p:cNvSpPr>
              <p:nvPr/>
            </p:nvSpPr>
            <p:spPr bwMode="auto">
              <a:xfrm flipH="1" flipV="1">
                <a:off x="2401" y="176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42" name="Line 222"/>
              <p:cNvSpPr>
                <a:spLocks noChangeShapeType="1"/>
              </p:cNvSpPr>
              <p:nvPr/>
            </p:nvSpPr>
            <p:spPr bwMode="auto">
              <a:xfrm flipV="1">
                <a:off x="2561" y="177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43" name="Line 223"/>
              <p:cNvSpPr>
                <a:spLocks noChangeShapeType="1"/>
              </p:cNvSpPr>
              <p:nvPr/>
            </p:nvSpPr>
            <p:spPr bwMode="auto">
              <a:xfrm flipH="1" flipV="1">
                <a:off x="2589" y="177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44" name="Line 224"/>
              <p:cNvSpPr>
                <a:spLocks noChangeShapeType="1"/>
              </p:cNvSpPr>
              <p:nvPr/>
            </p:nvSpPr>
            <p:spPr bwMode="auto">
              <a:xfrm flipH="1" flipV="1">
                <a:off x="2329" y="177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45" name="Line 225"/>
              <p:cNvSpPr>
                <a:spLocks noChangeShapeType="1"/>
              </p:cNvSpPr>
              <p:nvPr/>
            </p:nvSpPr>
            <p:spPr bwMode="auto">
              <a:xfrm flipV="1">
                <a:off x="2301" y="177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46" name="Line 226"/>
              <p:cNvSpPr>
                <a:spLocks noChangeShapeType="1"/>
              </p:cNvSpPr>
              <p:nvPr/>
            </p:nvSpPr>
            <p:spPr bwMode="auto">
              <a:xfrm flipV="1">
                <a:off x="2489" y="177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47" name="Line 227"/>
              <p:cNvSpPr>
                <a:spLocks noChangeShapeType="1"/>
              </p:cNvSpPr>
              <p:nvPr/>
            </p:nvSpPr>
            <p:spPr bwMode="auto">
              <a:xfrm flipH="1" flipV="1">
                <a:off x="2517" y="177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48" name="Line 228"/>
              <p:cNvSpPr>
                <a:spLocks noChangeShapeType="1"/>
              </p:cNvSpPr>
              <p:nvPr/>
            </p:nvSpPr>
            <p:spPr bwMode="auto">
              <a:xfrm flipH="1" flipV="1">
                <a:off x="2445" y="177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49" name="Line 229"/>
              <p:cNvSpPr>
                <a:spLocks noChangeShapeType="1"/>
              </p:cNvSpPr>
              <p:nvPr/>
            </p:nvSpPr>
            <p:spPr bwMode="auto">
              <a:xfrm flipV="1">
                <a:off x="2417" y="177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50" name="Line 230"/>
              <p:cNvSpPr>
                <a:spLocks noChangeShapeType="1"/>
              </p:cNvSpPr>
              <p:nvPr/>
            </p:nvSpPr>
            <p:spPr bwMode="auto">
              <a:xfrm flipH="1" flipV="1">
                <a:off x="2633" y="177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51" name="Line 231"/>
              <p:cNvSpPr>
                <a:spLocks noChangeShapeType="1"/>
              </p:cNvSpPr>
              <p:nvPr/>
            </p:nvSpPr>
            <p:spPr bwMode="auto">
              <a:xfrm flipV="1">
                <a:off x="2605" y="177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52" name="Line 232"/>
              <p:cNvSpPr>
                <a:spLocks noChangeShapeType="1"/>
              </p:cNvSpPr>
              <p:nvPr/>
            </p:nvSpPr>
            <p:spPr bwMode="auto">
              <a:xfrm flipH="1" flipV="1">
                <a:off x="2373" y="177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53" name="Line 233"/>
              <p:cNvSpPr>
                <a:spLocks noChangeShapeType="1"/>
              </p:cNvSpPr>
              <p:nvPr/>
            </p:nvSpPr>
            <p:spPr bwMode="auto">
              <a:xfrm flipV="1">
                <a:off x="2345" y="177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54" name="Line 234"/>
              <p:cNvSpPr>
                <a:spLocks noChangeShapeType="1"/>
              </p:cNvSpPr>
              <p:nvPr/>
            </p:nvSpPr>
            <p:spPr bwMode="auto">
              <a:xfrm flipV="1">
                <a:off x="2533" y="177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55" name="Line 235"/>
              <p:cNvSpPr>
                <a:spLocks noChangeShapeType="1"/>
              </p:cNvSpPr>
              <p:nvPr/>
            </p:nvSpPr>
            <p:spPr bwMode="auto">
              <a:xfrm flipH="1" flipV="1">
                <a:off x="2561" y="177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56" name="Line 236"/>
              <p:cNvSpPr>
                <a:spLocks noChangeShapeType="1"/>
              </p:cNvSpPr>
              <p:nvPr/>
            </p:nvSpPr>
            <p:spPr bwMode="auto">
              <a:xfrm flipH="1" flipV="1">
                <a:off x="2301" y="177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57" name="Line 237"/>
              <p:cNvSpPr>
                <a:spLocks noChangeShapeType="1"/>
              </p:cNvSpPr>
              <p:nvPr/>
            </p:nvSpPr>
            <p:spPr bwMode="auto">
              <a:xfrm flipV="1">
                <a:off x="2273" y="177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58" name="Line 238"/>
              <p:cNvSpPr>
                <a:spLocks noChangeShapeType="1"/>
              </p:cNvSpPr>
              <p:nvPr/>
            </p:nvSpPr>
            <p:spPr bwMode="auto">
              <a:xfrm flipH="1" flipV="1">
                <a:off x="2489" y="177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59" name="Line 239"/>
              <p:cNvSpPr>
                <a:spLocks noChangeShapeType="1"/>
              </p:cNvSpPr>
              <p:nvPr/>
            </p:nvSpPr>
            <p:spPr bwMode="auto">
              <a:xfrm flipV="1">
                <a:off x="2461" y="177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60" name="Line 240"/>
              <p:cNvSpPr>
                <a:spLocks noChangeShapeType="1"/>
              </p:cNvSpPr>
              <p:nvPr/>
            </p:nvSpPr>
            <p:spPr bwMode="auto">
              <a:xfrm flipV="1">
                <a:off x="2649" y="177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61" name="Line 241"/>
              <p:cNvSpPr>
                <a:spLocks noChangeShapeType="1"/>
              </p:cNvSpPr>
              <p:nvPr/>
            </p:nvSpPr>
            <p:spPr bwMode="auto">
              <a:xfrm flipH="1" flipV="1">
                <a:off x="2677" y="177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62" name="Line 242"/>
              <p:cNvSpPr>
                <a:spLocks noChangeShapeType="1"/>
              </p:cNvSpPr>
              <p:nvPr/>
            </p:nvSpPr>
            <p:spPr bwMode="auto">
              <a:xfrm flipV="1">
                <a:off x="2389" y="177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63" name="Line 243"/>
              <p:cNvSpPr>
                <a:spLocks noChangeShapeType="1"/>
              </p:cNvSpPr>
              <p:nvPr/>
            </p:nvSpPr>
            <p:spPr bwMode="auto">
              <a:xfrm flipH="1" flipV="1">
                <a:off x="2417" y="177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64" name="Line 244"/>
              <p:cNvSpPr>
                <a:spLocks noChangeShapeType="1"/>
              </p:cNvSpPr>
              <p:nvPr/>
            </p:nvSpPr>
            <p:spPr bwMode="auto">
              <a:xfrm flipH="1" flipV="1">
                <a:off x="2605" y="178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65" name="Line 245"/>
              <p:cNvSpPr>
                <a:spLocks noChangeShapeType="1"/>
              </p:cNvSpPr>
              <p:nvPr/>
            </p:nvSpPr>
            <p:spPr bwMode="auto">
              <a:xfrm flipV="1">
                <a:off x="2577" y="178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66" name="Line 246"/>
              <p:cNvSpPr>
                <a:spLocks noChangeShapeType="1"/>
              </p:cNvSpPr>
              <p:nvPr/>
            </p:nvSpPr>
            <p:spPr bwMode="auto">
              <a:xfrm flipH="1" flipV="1">
                <a:off x="2345" y="178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67" name="Line 247"/>
              <p:cNvSpPr>
                <a:spLocks noChangeShapeType="1"/>
              </p:cNvSpPr>
              <p:nvPr/>
            </p:nvSpPr>
            <p:spPr bwMode="auto">
              <a:xfrm flipV="1">
                <a:off x="2317" y="178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68" name="Line 248"/>
              <p:cNvSpPr>
                <a:spLocks noChangeShapeType="1"/>
              </p:cNvSpPr>
              <p:nvPr/>
            </p:nvSpPr>
            <p:spPr bwMode="auto">
              <a:xfrm flipH="1" flipV="1">
                <a:off x="2533" y="178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69" name="Line 249"/>
              <p:cNvSpPr>
                <a:spLocks noChangeShapeType="1"/>
              </p:cNvSpPr>
              <p:nvPr/>
            </p:nvSpPr>
            <p:spPr bwMode="auto">
              <a:xfrm flipV="1">
                <a:off x="2505" y="178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70" name="Line 250"/>
              <p:cNvSpPr>
                <a:spLocks noChangeShapeType="1"/>
              </p:cNvSpPr>
              <p:nvPr/>
            </p:nvSpPr>
            <p:spPr bwMode="auto">
              <a:xfrm flipV="1">
                <a:off x="2245" y="178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71" name="Line 251"/>
              <p:cNvSpPr>
                <a:spLocks noChangeShapeType="1"/>
              </p:cNvSpPr>
              <p:nvPr/>
            </p:nvSpPr>
            <p:spPr bwMode="auto">
              <a:xfrm flipH="1" flipV="1">
                <a:off x="2273" y="178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72" name="Line 252"/>
              <p:cNvSpPr>
                <a:spLocks noChangeShapeType="1"/>
              </p:cNvSpPr>
              <p:nvPr/>
            </p:nvSpPr>
            <p:spPr bwMode="auto">
              <a:xfrm flipV="1">
                <a:off x="2433" y="178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73" name="Line 253"/>
              <p:cNvSpPr>
                <a:spLocks noChangeShapeType="1"/>
              </p:cNvSpPr>
              <p:nvPr/>
            </p:nvSpPr>
            <p:spPr bwMode="auto">
              <a:xfrm flipH="1" flipV="1">
                <a:off x="2461" y="178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74" name="Line 254"/>
              <p:cNvSpPr>
                <a:spLocks noChangeShapeType="1"/>
              </p:cNvSpPr>
              <p:nvPr/>
            </p:nvSpPr>
            <p:spPr bwMode="auto">
              <a:xfrm flipH="1" flipV="1">
                <a:off x="2649" y="178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75" name="Line 255"/>
              <p:cNvSpPr>
                <a:spLocks noChangeShapeType="1"/>
              </p:cNvSpPr>
              <p:nvPr/>
            </p:nvSpPr>
            <p:spPr bwMode="auto">
              <a:xfrm flipV="1">
                <a:off x="2621" y="178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76" name="Line 256"/>
              <p:cNvSpPr>
                <a:spLocks noChangeShapeType="1"/>
              </p:cNvSpPr>
              <p:nvPr/>
            </p:nvSpPr>
            <p:spPr bwMode="auto">
              <a:xfrm flipH="1" flipV="1">
                <a:off x="2389" y="178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77" name="Line 257"/>
              <p:cNvSpPr>
                <a:spLocks noChangeShapeType="1"/>
              </p:cNvSpPr>
              <p:nvPr/>
            </p:nvSpPr>
            <p:spPr bwMode="auto">
              <a:xfrm flipV="1">
                <a:off x="2361" y="178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78" name="Line 258"/>
              <p:cNvSpPr>
                <a:spLocks noChangeShapeType="1"/>
              </p:cNvSpPr>
              <p:nvPr/>
            </p:nvSpPr>
            <p:spPr bwMode="auto">
              <a:xfrm flipV="1">
                <a:off x="2549" y="178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79" name="Line 259"/>
              <p:cNvSpPr>
                <a:spLocks noChangeShapeType="1"/>
              </p:cNvSpPr>
              <p:nvPr/>
            </p:nvSpPr>
            <p:spPr bwMode="auto">
              <a:xfrm flipH="1" flipV="1">
                <a:off x="2577" y="178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80" name="Line 260"/>
              <p:cNvSpPr>
                <a:spLocks noChangeShapeType="1"/>
              </p:cNvSpPr>
              <p:nvPr/>
            </p:nvSpPr>
            <p:spPr bwMode="auto">
              <a:xfrm flipV="1">
                <a:off x="2289" y="178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81" name="Line 261"/>
              <p:cNvSpPr>
                <a:spLocks noChangeShapeType="1"/>
              </p:cNvSpPr>
              <p:nvPr/>
            </p:nvSpPr>
            <p:spPr bwMode="auto">
              <a:xfrm flipH="1" flipV="1">
                <a:off x="2317" y="178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82" name="Line 262"/>
              <p:cNvSpPr>
                <a:spLocks noChangeShapeType="1"/>
              </p:cNvSpPr>
              <p:nvPr/>
            </p:nvSpPr>
            <p:spPr bwMode="auto">
              <a:xfrm flipH="1" flipV="1">
                <a:off x="2505" y="178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83" name="Line 263"/>
              <p:cNvSpPr>
                <a:spLocks noChangeShapeType="1"/>
              </p:cNvSpPr>
              <p:nvPr/>
            </p:nvSpPr>
            <p:spPr bwMode="auto">
              <a:xfrm flipV="1">
                <a:off x="2477" y="178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84" name="Line 264"/>
              <p:cNvSpPr>
                <a:spLocks noChangeShapeType="1"/>
              </p:cNvSpPr>
              <p:nvPr/>
            </p:nvSpPr>
            <p:spPr bwMode="auto">
              <a:xfrm flipV="1">
                <a:off x="2217" y="178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85" name="Line 265"/>
              <p:cNvSpPr>
                <a:spLocks noChangeShapeType="1"/>
              </p:cNvSpPr>
              <p:nvPr/>
            </p:nvSpPr>
            <p:spPr bwMode="auto">
              <a:xfrm flipH="1" flipV="1">
                <a:off x="2245" y="178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86" name="Line 266"/>
              <p:cNvSpPr>
                <a:spLocks noChangeShapeType="1"/>
              </p:cNvSpPr>
              <p:nvPr/>
            </p:nvSpPr>
            <p:spPr bwMode="auto">
              <a:xfrm flipH="1" flipV="1">
                <a:off x="2693" y="178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87" name="Line 267"/>
              <p:cNvSpPr>
                <a:spLocks noChangeShapeType="1"/>
              </p:cNvSpPr>
              <p:nvPr/>
            </p:nvSpPr>
            <p:spPr bwMode="auto">
              <a:xfrm flipV="1">
                <a:off x="2665" y="178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88" name="Line 268"/>
              <p:cNvSpPr>
                <a:spLocks noChangeShapeType="1"/>
              </p:cNvSpPr>
              <p:nvPr/>
            </p:nvSpPr>
            <p:spPr bwMode="auto">
              <a:xfrm flipV="1">
                <a:off x="2405" y="178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89" name="Line 269"/>
              <p:cNvSpPr>
                <a:spLocks noChangeShapeType="1"/>
              </p:cNvSpPr>
              <p:nvPr/>
            </p:nvSpPr>
            <p:spPr bwMode="auto">
              <a:xfrm flipH="1" flipV="1">
                <a:off x="2433" y="178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90" name="Line 270"/>
              <p:cNvSpPr>
                <a:spLocks noChangeShapeType="1"/>
              </p:cNvSpPr>
              <p:nvPr/>
            </p:nvSpPr>
            <p:spPr bwMode="auto">
              <a:xfrm flipV="1">
                <a:off x="2593" y="178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91" name="Line 271"/>
              <p:cNvSpPr>
                <a:spLocks noChangeShapeType="1"/>
              </p:cNvSpPr>
              <p:nvPr/>
            </p:nvSpPr>
            <p:spPr bwMode="auto">
              <a:xfrm flipH="1" flipV="1">
                <a:off x="2621" y="178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92" name="Line 272"/>
              <p:cNvSpPr>
                <a:spLocks noChangeShapeType="1"/>
              </p:cNvSpPr>
              <p:nvPr/>
            </p:nvSpPr>
            <p:spPr bwMode="auto">
              <a:xfrm flipH="1" flipV="1">
                <a:off x="2361" y="179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93" name="Line 273"/>
              <p:cNvSpPr>
                <a:spLocks noChangeShapeType="1"/>
              </p:cNvSpPr>
              <p:nvPr/>
            </p:nvSpPr>
            <p:spPr bwMode="auto">
              <a:xfrm flipV="1">
                <a:off x="2333" y="179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94" name="Line 274"/>
              <p:cNvSpPr>
                <a:spLocks noChangeShapeType="1"/>
              </p:cNvSpPr>
              <p:nvPr/>
            </p:nvSpPr>
            <p:spPr bwMode="auto">
              <a:xfrm flipH="1" flipV="1">
                <a:off x="2549" y="179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95" name="Line 275"/>
              <p:cNvSpPr>
                <a:spLocks noChangeShapeType="1"/>
              </p:cNvSpPr>
              <p:nvPr/>
            </p:nvSpPr>
            <p:spPr bwMode="auto">
              <a:xfrm flipV="1">
                <a:off x="2521" y="179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96" name="Line 276"/>
              <p:cNvSpPr>
                <a:spLocks noChangeShapeType="1"/>
              </p:cNvSpPr>
              <p:nvPr/>
            </p:nvSpPr>
            <p:spPr bwMode="auto">
              <a:xfrm flipV="1">
                <a:off x="2261" y="179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97" name="Line 277"/>
              <p:cNvSpPr>
                <a:spLocks noChangeShapeType="1"/>
              </p:cNvSpPr>
              <p:nvPr/>
            </p:nvSpPr>
            <p:spPr bwMode="auto">
              <a:xfrm flipH="1" flipV="1">
                <a:off x="2289" y="179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98" name="Line 278"/>
              <p:cNvSpPr>
                <a:spLocks noChangeShapeType="1"/>
              </p:cNvSpPr>
              <p:nvPr/>
            </p:nvSpPr>
            <p:spPr bwMode="auto">
              <a:xfrm flipH="1" flipV="1">
                <a:off x="2477" y="179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99" name="Line 279"/>
              <p:cNvSpPr>
                <a:spLocks noChangeShapeType="1"/>
              </p:cNvSpPr>
              <p:nvPr/>
            </p:nvSpPr>
            <p:spPr bwMode="auto">
              <a:xfrm flipV="1">
                <a:off x="2449" y="179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00" name="Line 280"/>
              <p:cNvSpPr>
                <a:spLocks noChangeShapeType="1"/>
              </p:cNvSpPr>
              <p:nvPr/>
            </p:nvSpPr>
            <p:spPr bwMode="auto">
              <a:xfrm flipH="1" flipV="1">
                <a:off x="2217" y="179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01" name="Line 281"/>
              <p:cNvSpPr>
                <a:spLocks noChangeShapeType="1"/>
              </p:cNvSpPr>
              <p:nvPr/>
            </p:nvSpPr>
            <p:spPr bwMode="auto">
              <a:xfrm flipV="1">
                <a:off x="2189" y="179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02" name="Line 282"/>
              <p:cNvSpPr>
                <a:spLocks noChangeShapeType="1"/>
              </p:cNvSpPr>
              <p:nvPr/>
            </p:nvSpPr>
            <p:spPr bwMode="auto">
              <a:xfrm flipV="1">
                <a:off x="2637" y="179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03" name="Line 283"/>
              <p:cNvSpPr>
                <a:spLocks noChangeShapeType="1"/>
              </p:cNvSpPr>
              <p:nvPr/>
            </p:nvSpPr>
            <p:spPr bwMode="auto">
              <a:xfrm flipH="1" flipV="1">
                <a:off x="2665" y="179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04" name="Line 284"/>
              <p:cNvSpPr>
                <a:spLocks noChangeShapeType="1"/>
              </p:cNvSpPr>
              <p:nvPr/>
            </p:nvSpPr>
            <p:spPr bwMode="auto">
              <a:xfrm flipH="1" flipV="1">
                <a:off x="2405" y="179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05" name="Line 285"/>
              <p:cNvSpPr>
                <a:spLocks noChangeShapeType="1"/>
              </p:cNvSpPr>
              <p:nvPr/>
            </p:nvSpPr>
            <p:spPr bwMode="auto">
              <a:xfrm flipV="1">
                <a:off x="2377" y="179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06" name="Line 286"/>
              <p:cNvSpPr>
                <a:spLocks noChangeShapeType="1"/>
              </p:cNvSpPr>
              <p:nvPr/>
            </p:nvSpPr>
            <p:spPr bwMode="auto">
              <a:xfrm flipH="1" flipV="1">
                <a:off x="2593" y="179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07" name="Line 287"/>
              <p:cNvSpPr>
                <a:spLocks noChangeShapeType="1"/>
              </p:cNvSpPr>
              <p:nvPr/>
            </p:nvSpPr>
            <p:spPr bwMode="auto">
              <a:xfrm flipV="1">
                <a:off x="2565" y="179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08" name="Line 288"/>
              <p:cNvSpPr>
                <a:spLocks noChangeShapeType="1"/>
              </p:cNvSpPr>
              <p:nvPr/>
            </p:nvSpPr>
            <p:spPr bwMode="auto">
              <a:xfrm flipH="1" flipV="1">
                <a:off x="2333" y="179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09" name="Line 289"/>
              <p:cNvSpPr>
                <a:spLocks noChangeShapeType="1"/>
              </p:cNvSpPr>
              <p:nvPr/>
            </p:nvSpPr>
            <p:spPr bwMode="auto">
              <a:xfrm flipV="1">
                <a:off x="2305" y="179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10" name="Line 290"/>
              <p:cNvSpPr>
                <a:spLocks noChangeShapeType="1"/>
              </p:cNvSpPr>
              <p:nvPr/>
            </p:nvSpPr>
            <p:spPr bwMode="auto">
              <a:xfrm flipV="1">
                <a:off x="2493" y="179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11" name="Line 291"/>
              <p:cNvSpPr>
                <a:spLocks noChangeShapeType="1"/>
              </p:cNvSpPr>
              <p:nvPr/>
            </p:nvSpPr>
            <p:spPr bwMode="auto">
              <a:xfrm flipH="1" flipV="1">
                <a:off x="2521" y="179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12" name="Line 292"/>
              <p:cNvSpPr>
                <a:spLocks noChangeShapeType="1"/>
              </p:cNvSpPr>
              <p:nvPr/>
            </p:nvSpPr>
            <p:spPr bwMode="auto">
              <a:xfrm flipH="1" flipV="1">
                <a:off x="2261" y="1797"/>
                <a:ext cx="11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13" name="Line 293"/>
              <p:cNvSpPr>
                <a:spLocks noChangeShapeType="1"/>
              </p:cNvSpPr>
              <p:nvPr/>
            </p:nvSpPr>
            <p:spPr bwMode="auto">
              <a:xfrm flipV="1">
                <a:off x="2233" y="179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14" name="Line 294"/>
              <p:cNvSpPr>
                <a:spLocks noChangeShapeType="1"/>
              </p:cNvSpPr>
              <p:nvPr/>
            </p:nvSpPr>
            <p:spPr bwMode="auto">
              <a:xfrm flipH="1" flipV="1">
                <a:off x="2709" y="179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15" name="Line 295"/>
              <p:cNvSpPr>
                <a:spLocks noChangeShapeType="1"/>
              </p:cNvSpPr>
              <p:nvPr/>
            </p:nvSpPr>
            <p:spPr bwMode="auto">
              <a:xfrm flipV="1">
                <a:off x="2681" y="179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16" name="Line 296"/>
              <p:cNvSpPr>
                <a:spLocks noChangeShapeType="1"/>
              </p:cNvSpPr>
              <p:nvPr/>
            </p:nvSpPr>
            <p:spPr bwMode="auto">
              <a:xfrm flipH="1" flipV="1">
                <a:off x="2449" y="179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17" name="Line 297"/>
              <p:cNvSpPr>
                <a:spLocks noChangeShapeType="1"/>
              </p:cNvSpPr>
              <p:nvPr/>
            </p:nvSpPr>
            <p:spPr bwMode="auto">
              <a:xfrm flipV="1">
                <a:off x="2421" y="179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18" name="Line 298"/>
              <p:cNvSpPr>
                <a:spLocks noChangeShapeType="1"/>
              </p:cNvSpPr>
              <p:nvPr/>
            </p:nvSpPr>
            <p:spPr bwMode="auto">
              <a:xfrm flipV="1">
                <a:off x="2161" y="179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19" name="Line 299"/>
              <p:cNvSpPr>
                <a:spLocks noChangeShapeType="1"/>
              </p:cNvSpPr>
              <p:nvPr/>
            </p:nvSpPr>
            <p:spPr bwMode="auto">
              <a:xfrm flipH="1" flipV="1">
                <a:off x="2189" y="179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20" name="Line 300"/>
              <p:cNvSpPr>
                <a:spLocks noChangeShapeType="1"/>
              </p:cNvSpPr>
              <p:nvPr/>
            </p:nvSpPr>
            <p:spPr bwMode="auto">
              <a:xfrm flipV="1">
                <a:off x="2609" y="179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21" name="Line 301"/>
              <p:cNvSpPr>
                <a:spLocks noChangeShapeType="1"/>
              </p:cNvSpPr>
              <p:nvPr/>
            </p:nvSpPr>
            <p:spPr bwMode="auto">
              <a:xfrm flipH="1" flipV="1">
                <a:off x="2637" y="179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22" name="Line 302"/>
              <p:cNvSpPr>
                <a:spLocks noChangeShapeType="1"/>
              </p:cNvSpPr>
              <p:nvPr/>
            </p:nvSpPr>
            <p:spPr bwMode="auto">
              <a:xfrm flipV="1">
                <a:off x="2349" y="179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23" name="Line 303"/>
              <p:cNvSpPr>
                <a:spLocks noChangeShapeType="1"/>
              </p:cNvSpPr>
              <p:nvPr/>
            </p:nvSpPr>
            <p:spPr bwMode="auto">
              <a:xfrm flipH="1" flipV="1">
                <a:off x="2377" y="179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24" name="Line 304"/>
              <p:cNvSpPr>
                <a:spLocks noChangeShapeType="1"/>
              </p:cNvSpPr>
              <p:nvPr/>
            </p:nvSpPr>
            <p:spPr bwMode="auto">
              <a:xfrm flipH="1" flipV="1">
                <a:off x="2565" y="180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25" name="Line 305"/>
              <p:cNvSpPr>
                <a:spLocks noChangeShapeType="1"/>
              </p:cNvSpPr>
              <p:nvPr/>
            </p:nvSpPr>
            <p:spPr bwMode="auto">
              <a:xfrm flipV="1">
                <a:off x="2537" y="180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26" name="Line 306"/>
              <p:cNvSpPr>
                <a:spLocks noChangeShapeType="1"/>
              </p:cNvSpPr>
              <p:nvPr/>
            </p:nvSpPr>
            <p:spPr bwMode="auto">
              <a:xfrm flipV="1">
                <a:off x="2288" y="1801"/>
                <a:ext cx="17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27" name="Line 307"/>
              <p:cNvSpPr>
                <a:spLocks noChangeShapeType="1"/>
              </p:cNvSpPr>
              <p:nvPr/>
            </p:nvSpPr>
            <p:spPr bwMode="auto">
              <a:xfrm flipH="1" flipV="1">
                <a:off x="2305" y="1801"/>
                <a:ext cx="13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28" name="Line 308"/>
              <p:cNvSpPr>
                <a:spLocks noChangeShapeType="1"/>
              </p:cNvSpPr>
              <p:nvPr/>
            </p:nvSpPr>
            <p:spPr bwMode="auto">
              <a:xfrm flipH="1" flipV="1">
                <a:off x="2493" y="180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29" name="Line 309"/>
              <p:cNvSpPr>
                <a:spLocks noChangeShapeType="1"/>
              </p:cNvSpPr>
              <p:nvPr/>
            </p:nvSpPr>
            <p:spPr bwMode="auto">
              <a:xfrm flipV="1">
                <a:off x="2465" y="180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30" name="Line 310"/>
              <p:cNvSpPr>
                <a:spLocks noChangeShapeType="1"/>
              </p:cNvSpPr>
              <p:nvPr/>
            </p:nvSpPr>
            <p:spPr bwMode="auto">
              <a:xfrm flipH="1" flipV="1">
                <a:off x="2233" y="1802"/>
                <a:ext cx="3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31" name="Line 311"/>
              <p:cNvSpPr>
                <a:spLocks noChangeShapeType="1"/>
              </p:cNvSpPr>
              <p:nvPr/>
            </p:nvSpPr>
            <p:spPr bwMode="auto">
              <a:xfrm flipV="1">
                <a:off x="2205" y="180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32" name="Line 312"/>
              <p:cNvSpPr>
                <a:spLocks noChangeShapeType="1"/>
              </p:cNvSpPr>
              <p:nvPr/>
            </p:nvSpPr>
            <p:spPr bwMode="auto">
              <a:xfrm flipH="1" flipV="1">
                <a:off x="2681" y="180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33" name="Line 313"/>
              <p:cNvSpPr>
                <a:spLocks noChangeShapeType="1"/>
              </p:cNvSpPr>
              <p:nvPr/>
            </p:nvSpPr>
            <p:spPr bwMode="auto">
              <a:xfrm flipV="1">
                <a:off x="2653" y="180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34" name="Line 314"/>
              <p:cNvSpPr>
                <a:spLocks noChangeShapeType="1"/>
              </p:cNvSpPr>
              <p:nvPr/>
            </p:nvSpPr>
            <p:spPr bwMode="auto">
              <a:xfrm flipV="1">
                <a:off x="2393" y="180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35" name="Line 315"/>
              <p:cNvSpPr>
                <a:spLocks noChangeShapeType="1"/>
              </p:cNvSpPr>
              <p:nvPr/>
            </p:nvSpPr>
            <p:spPr bwMode="auto">
              <a:xfrm flipH="1" flipV="1">
                <a:off x="2421" y="180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36" name="Line 316"/>
              <p:cNvSpPr>
                <a:spLocks noChangeShapeType="1"/>
              </p:cNvSpPr>
              <p:nvPr/>
            </p:nvSpPr>
            <p:spPr bwMode="auto">
              <a:xfrm flipV="1">
                <a:off x="2133" y="180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37" name="Line 317"/>
              <p:cNvSpPr>
                <a:spLocks noChangeShapeType="1"/>
              </p:cNvSpPr>
              <p:nvPr/>
            </p:nvSpPr>
            <p:spPr bwMode="auto">
              <a:xfrm flipH="1" flipV="1">
                <a:off x="2161" y="180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38" name="Line 318"/>
              <p:cNvSpPr>
                <a:spLocks noChangeShapeType="1"/>
              </p:cNvSpPr>
              <p:nvPr/>
            </p:nvSpPr>
            <p:spPr bwMode="auto">
              <a:xfrm flipV="1">
                <a:off x="2581" y="180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39" name="Line 319"/>
              <p:cNvSpPr>
                <a:spLocks noChangeShapeType="1"/>
              </p:cNvSpPr>
              <p:nvPr/>
            </p:nvSpPr>
            <p:spPr bwMode="auto">
              <a:xfrm flipH="1" flipV="1">
                <a:off x="2609" y="180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40" name="Line 320"/>
              <p:cNvSpPr>
                <a:spLocks noChangeShapeType="1"/>
              </p:cNvSpPr>
              <p:nvPr/>
            </p:nvSpPr>
            <p:spPr bwMode="auto">
              <a:xfrm flipH="1" flipV="1">
                <a:off x="2349" y="180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41" name="Line 321"/>
              <p:cNvSpPr>
                <a:spLocks noChangeShapeType="1"/>
              </p:cNvSpPr>
              <p:nvPr/>
            </p:nvSpPr>
            <p:spPr bwMode="auto">
              <a:xfrm flipV="1">
                <a:off x="2325" y="1805"/>
                <a:ext cx="24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42" name="Line 322"/>
              <p:cNvSpPr>
                <a:spLocks noChangeShapeType="1"/>
              </p:cNvSpPr>
              <p:nvPr/>
            </p:nvSpPr>
            <p:spPr bwMode="auto">
              <a:xfrm flipH="1" flipV="1">
                <a:off x="2537" y="180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43" name="Line 323"/>
              <p:cNvSpPr>
                <a:spLocks noChangeShapeType="1"/>
              </p:cNvSpPr>
              <p:nvPr/>
            </p:nvSpPr>
            <p:spPr bwMode="auto">
              <a:xfrm flipV="1">
                <a:off x="2509" y="180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44" name="Line 324"/>
              <p:cNvSpPr>
                <a:spLocks noChangeShapeType="1"/>
              </p:cNvSpPr>
              <p:nvPr/>
            </p:nvSpPr>
            <p:spPr bwMode="auto">
              <a:xfrm flipH="1" flipV="1">
                <a:off x="2725" y="180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45" name="Line 325"/>
              <p:cNvSpPr>
                <a:spLocks noChangeShapeType="1"/>
              </p:cNvSpPr>
              <p:nvPr/>
            </p:nvSpPr>
            <p:spPr bwMode="auto">
              <a:xfrm flipV="1">
                <a:off x="2697" y="180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46" name="Line 326"/>
              <p:cNvSpPr>
                <a:spLocks noChangeShapeType="1"/>
              </p:cNvSpPr>
              <p:nvPr/>
            </p:nvSpPr>
            <p:spPr bwMode="auto">
              <a:xfrm flipH="1" flipV="1">
                <a:off x="2465" y="180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47" name="Line 327"/>
              <p:cNvSpPr>
                <a:spLocks noChangeShapeType="1"/>
              </p:cNvSpPr>
              <p:nvPr/>
            </p:nvSpPr>
            <p:spPr bwMode="auto">
              <a:xfrm flipV="1">
                <a:off x="2437" y="180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48" name="Line 328"/>
              <p:cNvSpPr>
                <a:spLocks noChangeShapeType="1"/>
              </p:cNvSpPr>
              <p:nvPr/>
            </p:nvSpPr>
            <p:spPr bwMode="auto">
              <a:xfrm flipH="1" flipV="1">
                <a:off x="2653" y="1808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49" name="Line 329"/>
              <p:cNvSpPr>
                <a:spLocks noChangeShapeType="1"/>
              </p:cNvSpPr>
              <p:nvPr/>
            </p:nvSpPr>
            <p:spPr bwMode="auto">
              <a:xfrm flipV="1">
                <a:off x="2625" y="180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50" name="Line 330"/>
              <p:cNvSpPr>
                <a:spLocks noChangeShapeType="1"/>
              </p:cNvSpPr>
              <p:nvPr/>
            </p:nvSpPr>
            <p:spPr bwMode="auto">
              <a:xfrm flipV="1">
                <a:off x="2365" y="180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51" name="Line 331"/>
              <p:cNvSpPr>
                <a:spLocks noChangeShapeType="1"/>
              </p:cNvSpPr>
              <p:nvPr/>
            </p:nvSpPr>
            <p:spPr bwMode="auto">
              <a:xfrm flipH="1" flipV="1">
                <a:off x="2393" y="180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52" name="Line 332"/>
              <p:cNvSpPr>
                <a:spLocks noChangeShapeType="1"/>
              </p:cNvSpPr>
              <p:nvPr/>
            </p:nvSpPr>
            <p:spPr bwMode="auto">
              <a:xfrm flipH="1" flipV="1">
                <a:off x="2133" y="180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53" name="Line 333"/>
              <p:cNvSpPr>
                <a:spLocks noChangeShapeType="1"/>
              </p:cNvSpPr>
              <p:nvPr/>
            </p:nvSpPr>
            <p:spPr bwMode="auto">
              <a:xfrm flipV="1">
                <a:off x="2105" y="180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54" name="Line 334"/>
              <p:cNvSpPr>
                <a:spLocks noChangeShapeType="1"/>
              </p:cNvSpPr>
              <p:nvPr/>
            </p:nvSpPr>
            <p:spPr bwMode="auto">
              <a:xfrm flipH="1" flipV="1">
                <a:off x="2581" y="181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55" name="Line 335"/>
              <p:cNvSpPr>
                <a:spLocks noChangeShapeType="1"/>
              </p:cNvSpPr>
              <p:nvPr/>
            </p:nvSpPr>
            <p:spPr bwMode="auto">
              <a:xfrm flipV="1">
                <a:off x="2553" y="181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56" name="Line 336"/>
              <p:cNvSpPr>
                <a:spLocks noChangeShapeType="1"/>
              </p:cNvSpPr>
              <p:nvPr/>
            </p:nvSpPr>
            <p:spPr bwMode="auto">
              <a:xfrm flipH="1" flipV="1">
                <a:off x="2509" y="181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57" name="Line 337"/>
              <p:cNvSpPr>
                <a:spLocks noChangeShapeType="1"/>
              </p:cNvSpPr>
              <p:nvPr/>
            </p:nvSpPr>
            <p:spPr bwMode="auto">
              <a:xfrm flipV="1">
                <a:off x="2481" y="181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58" name="Line 338"/>
              <p:cNvSpPr>
                <a:spLocks noChangeShapeType="1"/>
              </p:cNvSpPr>
              <p:nvPr/>
            </p:nvSpPr>
            <p:spPr bwMode="auto">
              <a:xfrm flipH="1" flipV="1">
                <a:off x="2697" y="1812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59" name="Line 339"/>
              <p:cNvSpPr>
                <a:spLocks noChangeShapeType="1"/>
              </p:cNvSpPr>
              <p:nvPr/>
            </p:nvSpPr>
            <p:spPr bwMode="auto">
              <a:xfrm flipV="1">
                <a:off x="2670" y="1812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60" name="Line 340"/>
              <p:cNvSpPr>
                <a:spLocks noChangeShapeType="1"/>
              </p:cNvSpPr>
              <p:nvPr/>
            </p:nvSpPr>
            <p:spPr bwMode="auto">
              <a:xfrm flipH="1" flipV="1">
                <a:off x="2437" y="181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61" name="Line 341"/>
              <p:cNvSpPr>
                <a:spLocks noChangeShapeType="1"/>
              </p:cNvSpPr>
              <p:nvPr/>
            </p:nvSpPr>
            <p:spPr bwMode="auto">
              <a:xfrm flipV="1">
                <a:off x="2409" y="181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62" name="Line 342"/>
              <p:cNvSpPr>
                <a:spLocks noChangeShapeType="1"/>
              </p:cNvSpPr>
              <p:nvPr/>
            </p:nvSpPr>
            <p:spPr bwMode="auto">
              <a:xfrm flipV="1">
                <a:off x="2149" y="181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63" name="Line 343"/>
              <p:cNvSpPr>
                <a:spLocks noChangeShapeType="1"/>
              </p:cNvSpPr>
              <p:nvPr/>
            </p:nvSpPr>
            <p:spPr bwMode="auto">
              <a:xfrm flipV="1">
                <a:off x="2597" y="181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64" name="Line 344"/>
              <p:cNvSpPr>
                <a:spLocks noChangeShapeType="1"/>
              </p:cNvSpPr>
              <p:nvPr/>
            </p:nvSpPr>
            <p:spPr bwMode="auto">
              <a:xfrm flipH="1" flipV="1">
                <a:off x="2625" y="1814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65" name="Line 345"/>
              <p:cNvSpPr>
                <a:spLocks noChangeShapeType="1"/>
              </p:cNvSpPr>
              <p:nvPr/>
            </p:nvSpPr>
            <p:spPr bwMode="auto">
              <a:xfrm flipH="1" flipV="1">
                <a:off x="2365" y="181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66" name="Line 346"/>
              <p:cNvSpPr>
                <a:spLocks noChangeShapeType="1"/>
              </p:cNvSpPr>
              <p:nvPr/>
            </p:nvSpPr>
            <p:spPr bwMode="auto">
              <a:xfrm flipV="1">
                <a:off x="2351" y="1814"/>
                <a:ext cx="14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67" name="Line 347"/>
              <p:cNvSpPr>
                <a:spLocks noChangeShapeType="1"/>
              </p:cNvSpPr>
              <p:nvPr/>
            </p:nvSpPr>
            <p:spPr bwMode="auto">
              <a:xfrm flipV="1">
                <a:off x="2077" y="181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68" name="Line 348"/>
              <p:cNvSpPr>
                <a:spLocks noChangeShapeType="1"/>
              </p:cNvSpPr>
              <p:nvPr/>
            </p:nvSpPr>
            <p:spPr bwMode="auto">
              <a:xfrm flipH="1" flipV="1">
                <a:off x="2105" y="1814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69" name="Line 349"/>
              <p:cNvSpPr>
                <a:spLocks noChangeShapeType="1"/>
              </p:cNvSpPr>
              <p:nvPr/>
            </p:nvSpPr>
            <p:spPr bwMode="auto">
              <a:xfrm flipV="1">
                <a:off x="2525" y="181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70" name="Line 350"/>
              <p:cNvSpPr>
                <a:spLocks noChangeShapeType="1"/>
              </p:cNvSpPr>
              <p:nvPr/>
            </p:nvSpPr>
            <p:spPr bwMode="auto">
              <a:xfrm flipH="1" flipV="1">
                <a:off x="2553" y="1815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71" name="Line 351"/>
              <p:cNvSpPr>
                <a:spLocks noChangeShapeType="1"/>
              </p:cNvSpPr>
              <p:nvPr/>
            </p:nvSpPr>
            <p:spPr bwMode="auto">
              <a:xfrm flipH="1" flipV="1">
                <a:off x="2741" y="1816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72" name="Line 352"/>
              <p:cNvSpPr>
                <a:spLocks noChangeShapeType="1"/>
              </p:cNvSpPr>
              <p:nvPr/>
            </p:nvSpPr>
            <p:spPr bwMode="auto">
              <a:xfrm flipV="1">
                <a:off x="2714" y="1816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73" name="Line 353"/>
              <p:cNvSpPr>
                <a:spLocks noChangeShapeType="1"/>
              </p:cNvSpPr>
              <p:nvPr/>
            </p:nvSpPr>
            <p:spPr bwMode="auto">
              <a:xfrm flipV="1">
                <a:off x="2453" y="181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74" name="Line 354"/>
              <p:cNvSpPr>
                <a:spLocks noChangeShapeType="1"/>
              </p:cNvSpPr>
              <p:nvPr/>
            </p:nvSpPr>
            <p:spPr bwMode="auto">
              <a:xfrm flipH="1" flipV="1">
                <a:off x="2481" y="181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75" name="Line 355"/>
              <p:cNvSpPr>
                <a:spLocks noChangeShapeType="1"/>
              </p:cNvSpPr>
              <p:nvPr/>
            </p:nvSpPr>
            <p:spPr bwMode="auto">
              <a:xfrm flipH="1" flipV="1">
                <a:off x="2670" y="181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76" name="Line 356"/>
              <p:cNvSpPr>
                <a:spLocks noChangeShapeType="1"/>
              </p:cNvSpPr>
              <p:nvPr/>
            </p:nvSpPr>
            <p:spPr bwMode="auto">
              <a:xfrm flipV="1">
                <a:off x="2642" y="181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77" name="Line 357"/>
              <p:cNvSpPr>
                <a:spLocks noChangeShapeType="1"/>
              </p:cNvSpPr>
              <p:nvPr/>
            </p:nvSpPr>
            <p:spPr bwMode="auto">
              <a:xfrm flipH="1" flipV="1">
                <a:off x="2409" y="1818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78" name="Line 358"/>
              <p:cNvSpPr>
                <a:spLocks noChangeShapeType="1"/>
              </p:cNvSpPr>
              <p:nvPr/>
            </p:nvSpPr>
            <p:spPr bwMode="auto">
              <a:xfrm flipV="1">
                <a:off x="2381" y="181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79" name="Line 359"/>
              <p:cNvSpPr>
                <a:spLocks noChangeShapeType="1"/>
              </p:cNvSpPr>
              <p:nvPr/>
            </p:nvSpPr>
            <p:spPr bwMode="auto">
              <a:xfrm flipV="1">
                <a:off x="2122" y="1818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80" name="Line 360"/>
              <p:cNvSpPr>
                <a:spLocks noChangeShapeType="1"/>
              </p:cNvSpPr>
              <p:nvPr/>
            </p:nvSpPr>
            <p:spPr bwMode="auto">
              <a:xfrm flipH="1" flipV="1">
                <a:off x="2149" y="1818"/>
                <a:ext cx="5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81" name="Line 361"/>
              <p:cNvSpPr>
                <a:spLocks noChangeShapeType="1"/>
              </p:cNvSpPr>
              <p:nvPr/>
            </p:nvSpPr>
            <p:spPr bwMode="auto">
              <a:xfrm flipV="1">
                <a:off x="2570" y="1819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82" name="Line 362"/>
              <p:cNvSpPr>
                <a:spLocks noChangeShapeType="1"/>
              </p:cNvSpPr>
              <p:nvPr/>
            </p:nvSpPr>
            <p:spPr bwMode="auto">
              <a:xfrm flipH="1" flipV="1">
                <a:off x="2597" y="1819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83" name="Line 363"/>
              <p:cNvSpPr>
                <a:spLocks noChangeShapeType="1"/>
              </p:cNvSpPr>
              <p:nvPr/>
            </p:nvSpPr>
            <p:spPr bwMode="auto">
              <a:xfrm flipH="1" flipV="1">
                <a:off x="2077" y="1820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84" name="Line 364"/>
              <p:cNvSpPr>
                <a:spLocks noChangeShapeType="1"/>
              </p:cNvSpPr>
              <p:nvPr/>
            </p:nvSpPr>
            <p:spPr bwMode="auto">
              <a:xfrm flipV="1">
                <a:off x="2049" y="182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85" name="Line 365"/>
              <p:cNvSpPr>
                <a:spLocks noChangeShapeType="1"/>
              </p:cNvSpPr>
              <p:nvPr/>
            </p:nvSpPr>
            <p:spPr bwMode="auto">
              <a:xfrm flipH="1" flipV="1">
                <a:off x="2525" y="1821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86" name="Line 366"/>
              <p:cNvSpPr>
                <a:spLocks noChangeShapeType="1"/>
              </p:cNvSpPr>
              <p:nvPr/>
            </p:nvSpPr>
            <p:spPr bwMode="auto">
              <a:xfrm flipV="1">
                <a:off x="2497" y="182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87" name="Line 367"/>
              <p:cNvSpPr>
                <a:spLocks noChangeShapeType="1"/>
              </p:cNvSpPr>
              <p:nvPr/>
            </p:nvSpPr>
            <p:spPr bwMode="auto">
              <a:xfrm flipV="1">
                <a:off x="2686" y="182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88" name="Line 368"/>
              <p:cNvSpPr>
                <a:spLocks noChangeShapeType="1"/>
              </p:cNvSpPr>
              <p:nvPr/>
            </p:nvSpPr>
            <p:spPr bwMode="auto">
              <a:xfrm flipH="1" flipV="1">
                <a:off x="2714" y="182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89" name="Line 369"/>
              <p:cNvSpPr>
                <a:spLocks noChangeShapeType="1"/>
              </p:cNvSpPr>
              <p:nvPr/>
            </p:nvSpPr>
            <p:spPr bwMode="auto">
              <a:xfrm flipV="1">
                <a:off x="2426" y="1822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0" name="Line 370"/>
              <p:cNvSpPr>
                <a:spLocks noChangeShapeType="1"/>
              </p:cNvSpPr>
              <p:nvPr/>
            </p:nvSpPr>
            <p:spPr bwMode="auto">
              <a:xfrm flipH="1" flipV="1">
                <a:off x="2453" y="1822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1" name="Line 371"/>
              <p:cNvSpPr>
                <a:spLocks noChangeShapeType="1"/>
              </p:cNvSpPr>
              <p:nvPr/>
            </p:nvSpPr>
            <p:spPr bwMode="auto">
              <a:xfrm flipV="1">
                <a:off x="2614" y="182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2" name="Line 372"/>
              <p:cNvSpPr>
                <a:spLocks noChangeShapeType="1"/>
              </p:cNvSpPr>
              <p:nvPr/>
            </p:nvSpPr>
            <p:spPr bwMode="auto">
              <a:xfrm flipH="1" flipV="1">
                <a:off x="2642" y="182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3" name="Line 373"/>
              <p:cNvSpPr>
                <a:spLocks noChangeShapeType="1"/>
              </p:cNvSpPr>
              <p:nvPr/>
            </p:nvSpPr>
            <p:spPr bwMode="auto">
              <a:xfrm flipV="1">
                <a:off x="2376" y="1824"/>
                <a:ext cx="5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4" name="Line 374"/>
              <p:cNvSpPr>
                <a:spLocks noChangeShapeType="1"/>
              </p:cNvSpPr>
              <p:nvPr/>
            </p:nvSpPr>
            <p:spPr bwMode="auto">
              <a:xfrm flipH="1" flipV="1">
                <a:off x="2381" y="1824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5" name="Line 375"/>
              <p:cNvSpPr>
                <a:spLocks noChangeShapeType="1"/>
              </p:cNvSpPr>
              <p:nvPr/>
            </p:nvSpPr>
            <p:spPr bwMode="auto">
              <a:xfrm flipV="1">
                <a:off x="2094" y="182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6" name="Line 376"/>
              <p:cNvSpPr>
                <a:spLocks noChangeShapeType="1"/>
              </p:cNvSpPr>
              <p:nvPr/>
            </p:nvSpPr>
            <p:spPr bwMode="auto">
              <a:xfrm flipH="1" flipV="1">
                <a:off x="2122" y="1824"/>
                <a:ext cx="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7" name="Line 377"/>
              <p:cNvSpPr>
                <a:spLocks noChangeShapeType="1"/>
              </p:cNvSpPr>
              <p:nvPr/>
            </p:nvSpPr>
            <p:spPr bwMode="auto">
              <a:xfrm flipH="1" flipV="1">
                <a:off x="2570" y="182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8" name="Line 378"/>
              <p:cNvSpPr>
                <a:spLocks noChangeShapeType="1"/>
              </p:cNvSpPr>
              <p:nvPr/>
            </p:nvSpPr>
            <p:spPr bwMode="auto">
              <a:xfrm flipV="1">
                <a:off x="2542" y="182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9" name="Line 379"/>
              <p:cNvSpPr>
                <a:spLocks noChangeShapeType="1"/>
              </p:cNvSpPr>
              <p:nvPr/>
            </p:nvSpPr>
            <p:spPr bwMode="auto">
              <a:xfrm flipV="1">
                <a:off x="2022" y="1825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0" name="Line 380"/>
              <p:cNvSpPr>
                <a:spLocks noChangeShapeType="1"/>
              </p:cNvSpPr>
              <p:nvPr/>
            </p:nvSpPr>
            <p:spPr bwMode="auto">
              <a:xfrm flipH="1" flipV="1">
                <a:off x="2049" y="1825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1" name="Line 381"/>
              <p:cNvSpPr>
                <a:spLocks noChangeShapeType="1"/>
              </p:cNvSpPr>
              <p:nvPr/>
            </p:nvSpPr>
            <p:spPr bwMode="auto">
              <a:xfrm flipH="1" flipV="1">
                <a:off x="2758" y="182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2" name="Line 382"/>
              <p:cNvSpPr>
                <a:spLocks noChangeShapeType="1"/>
              </p:cNvSpPr>
              <p:nvPr/>
            </p:nvSpPr>
            <p:spPr bwMode="auto">
              <a:xfrm flipV="1">
                <a:off x="2730" y="182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3" name="Line 383"/>
              <p:cNvSpPr>
                <a:spLocks noChangeShapeType="1"/>
              </p:cNvSpPr>
              <p:nvPr/>
            </p:nvSpPr>
            <p:spPr bwMode="auto">
              <a:xfrm flipV="1">
                <a:off x="2470" y="1826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4" name="Line 384"/>
              <p:cNvSpPr>
                <a:spLocks noChangeShapeType="1"/>
              </p:cNvSpPr>
              <p:nvPr/>
            </p:nvSpPr>
            <p:spPr bwMode="auto">
              <a:xfrm flipH="1" flipV="1">
                <a:off x="2497" y="1826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5" name="Line 385"/>
              <p:cNvSpPr>
                <a:spLocks noChangeShapeType="1"/>
              </p:cNvSpPr>
              <p:nvPr/>
            </p:nvSpPr>
            <p:spPr bwMode="auto">
              <a:xfrm flipV="1">
                <a:off x="2658" y="182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6" name="Line 386"/>
              <p:cNvSpPr>
                <a:spLocks noChangeShapeType="1"/>
              </p:cNvSpPr>
              <p:nvPr/>
            </p:nvSpPr>
            <p:spPr bwMode="auto">
              <a:xfrm flipH="1" flipV="1">
                <a:off x="2686" y="182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7" name="Line 387"/>
              <p:cNvSpPr>
                <a:spLocks noChangeShapeType="1"/>
              </p:cNvSpPr>
              <p:nvPr/>
            </p:nvSpPr>
            <p:spPr bwMode="auto">
              <a:xfrm flipH="1" flipV="1">
                <a:off x="2426" y="182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8" name="Line 388"/>
              <p:cNvSpPr>
                <a:spLocks noChangeShapeType="1"/>
              </p:cNvSpPr>
              <p:nvPr/>
            </p:nvSpPr>
            <p:spPr bwMode="auto">
              <a:xfrm flipV="1">
                <a:off x="2398" y="182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9" name="Line 389"/>
              <p:cNvSpPr>
                <a:spLocks noChangeShapeType="1"/>
              </p:cNvSpPr>
              <p:nvPr/>
            </p:nvSpPr>
            <p:spPr bwMode="auto">
              <a:xfrm flipH="1" flipV="1">
                <a:off x="2614" y="182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10" name="Line 390"/>
              <p:cNvSpPr>
                <a:spLocks noChangeShapeType="1"/>
              </p:cNvSpPr>
              <p:nvPr/>
            </p:nvSpPr>
            <p:spPr bwMode="auto">
              <a:xfrm flipV="1">
                <a:off x="2586" y="182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11" name="Line 391"/>
              <p:cNvSpPr>
                <a:spLocks noChangeShapeType="1"/>
              </p:cNvSpPr>
              <p:nvPr/>
            </p:nvSpPr>
            <p:spPr bwMode="auto">
              <a:xfrm flipH="1" flipV="1">
                <a:off x="2094" y="1829"/>
                <a:ext cx="13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12" name="Line 392"/>
              <p:cNvSpPr>
                <a:spLocks noChangeShapeType="1"/>
              </p:cNvSpPr>
              <p:nvPr/>
            </p:nvSpPr>
            <p:spPr bwMode="auto">
              <a:xfrm flipV="1">
                <a:off x="2066" y="182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13" name="Line 393"/>
              <p:cNvSpPr>
                <a:spLocks noChangeShapeType="1"/>
              </p:cNvSpPr>
              <p:nvPr/>
            </p:nvSpPr>
            <p:spPr bwMode="auto">
              <a:xfrm flipV="1">
                <a:off x="2514" y="183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14" name="Line 394"/>
              <p:cNvSpPr>
                <a:spLocks noChangeShapeType="1"/>
              </p:cNvSpPr>
              <p:nvPr/>
            </p:nvSpPr>
            <p:spPr bwMode="auto">
              <a:xfrm flipH="1" flipV="1">
                <a:off x="2542" y="183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15" name="Line 395"/>
              <p:cNvSpPr>
                <a:spLocks noChangeShapeType="1"/>
              </p:cNvSpPr>
              <p:nvPr/>
            </p:nvSpPr>
            <p:spPr bwMode="auto">
              <a:xfrm flipV="1">
                <a:off x="1994" y="183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16" name="Line 396"/>
              <p:cNvSpPr>
                <a:spLocks noChangeShapeType="1"/>
              </p:cNvSpPr>
              <p:nvPr/>
            </p:nvSpPr>
            <p:spPr bwMode="auto">
              <a:xfrm flipH="1" flipV="1">
                <a:off x="2022" y="183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17" name="Line 397"/>
              <p:cNvSpPr>
                <a:spLocks noChangeShapeType="1"/>
              </p:cNvSpPr>
              <p:nvPr/>
            </p:nvSpPr>
            <p:spPr bwMode="auto">
              <a:xfrm flipH="1" flipV="1">
                <a:off x="2730" y="183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18" name="Line 398"/>
              <p:cNvSpPr>
                <a:spLocks noChangeShapeType="1"/>
              </p:cNvSpPr>
              <p:nvPr/>
            </p:nvSpPr>
            <p:spPr bwMode="auto">
              <a:xfrm flipV="1">
                <a:off x="2702" y="183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19" name="Line 399"/>
              <p:cNvSpPr>
                <a:spLocks noChangeShapeType="1"/>
              </p:cNvSpPr>
              <p:nvPr/>
            </p:nvSpPr>
            <p:spPr bwMode="auto">
              <a:xfrm flipH="1" flipV="1">
                <a:off x="2470" y="183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20" name="Line 400"/>
              <p:cNvSpPr>
                <a:spLocks noChangeShapeType="1"/>
              </p:cNvSpPr>
              <p:nvPr/>
            </p:nvSpPr>
            <p:spPr bwMode="auto">
              <a:xfrm flipV="1">
                <a:off x="2442" y="183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21" name="Line 401"/>
              <p:cNvSpPr>
                <a:spLocks noChangeShapeType="1"/>
              </p:cNvSpPr>
              <p:nvPr/>
            </p:nvSpPr>
            <p:spPr bwMode="auto">
              <a:xfrm flipV="1">
                <a:off x="2630" y="183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22" name="Line 402"/>
              <p:cNvSpPr>
                <a:spLocks noChangeShapeType="1"/>
              </p:cNvSpPr>
              <p:nvPr/>
            </p:nvSpPr>
            <p:spPr bwMode="auto">
              <a:xfrm flipH="1" flipV="1">
                <a:off x="2658" y="183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23" name="Line 403"/>
              <p:cNvSpPr>
                <a:spLocks noChangeShapeType="1"/>
              </p:cNvSpPr>
              <p:nvPr/>
            </p:nvSpPr>
            <p:spPr bwMode="auto">
              <a:xfrm flipV="1">
                <a:off x="2396" y="1833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24" name="Line 404"/>
              <p:cNvSpPr>
                <a:spLocks noChangeShapeType="1"/>
              </p:cNvSpPr>
              <p:nvPr/>
            </p:nvSpPr>
            <p:spPr bwMode="auto">
              <a:xfrm flipH="1" flipV="1">
                <a:off x="2398" y="1833"/>
                <a:ext cx="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25" name="Line 405"/>
              <p:cNvSpPr>
                <a:spLocks noChangeShapeType="1"/>
              </p:cNvSpPr>
              <p:nvPr/>
            </p:nvSpPr>
            <p:spPr bwMode="auto">
              <a:xfrm flipH="1" flipV="1">
                <a:off x="2586" y="183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44" name="Group 607"/>
            <p:cNvGrpSpPr>
              <a:grpSpLocks/>
            </p:cNvGrpSpPr>
            <p:nvPr/>
          </p:nvGrpSpPr>
          <p:grpSpPr bwMode="auto">
            <a:xfrm>
              <a:off x="2105000" y="2983316"/>
              <a:ext cx="1906588" cy="107965"/>
              <a:chOff x="1686" y="1834"/>
              <a:chExt cx="1201" cy="68"/>
            </a:xfrm>
          </p:grpSpPr>
          <p:sp>
            <p:nvSpPr>
              <p:cNvPr id="24226" name="Line 407"/>
              <p:cNvSpPr>
                <a:spLocks noChangeShapeType="1"/>
              </p:cNvSpPr>
              <p:nvPr/>
            </p:nvSpPr>
            <p:spPr bwMode="auto">
              <a:xfrm flipV="1">
                <a:off x="2558" y="183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27" name="Line 408"/>
              <p:cNvSpPr>
                <a:spLocks noChangeShapeType="1"/>
              </p:cNvSpPr>
              <p:nvPr/>
            </p:nvSpPr>
            <p:spPr bwMode="auto">
              <a:xfrm flipH="1" flipV="1">
                <a:off x="2066" y="183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28" name="Line 409"/>
              <p:cNvSpPr>
                <a:spLocks noChangeShapeType="1"/>
              </p:cNvSpPr>
              <p:nvPr/>
            </p:nvSpPr>
            <p:spPr bwMode="auto">
              <a:xfrm flipV="1">
                <a:off x="2038" y="183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29" name="Line 410"/>
              <p:cNvSpPr>
                <a:spLocks noChangeShapeType="1"/>
              </p:cNvSpPr>
              <p:nvPr/>
            </p:nvSpPr>
            <p:spPr bwMode="auto">
              <a:xfrm flipV="1">
                <a:off x="2746" y="183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30" name="Line 411"/>
              <p:cNvSpPr>
                <a:spLocks noChangeShapeType="1"/>
              </p:cNvSpPr>
              <p:nvPr/>
            </p:nvSpPr>
            <p:spPr bwMode="auto">
              <a:xfrm flipH="1" flipV="1">
                <a:off x="2774" y="183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31" name="Line 412"/>
              <p:cNvSpPr>
                <a:spLocks noChangeShapeType="1"/>
              </p:cNvSpPr>
              <p:nvPr/>
            </p:nvSpPr>
            <p:spPr bwMode="auto">
              <a:xfrm flipH="1" flipV="1">
                <a:off x="2514" y="183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32" name="Line 413"/>
              <p:cNvSpPr>
                <a:spLocks noChangeShapeType="1"/>
              </p:cNvSpPr>
              <p:nvPr/>
            </p:nvSpPr>
            <p:spPr bwMode="auto">
              <a:xfrm flipV="1">
                <a:off x="2486" y="183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33" name="Line 414"/>
              <p:cNvSpPr>
                <a:spLocks noChangeShapeType="1"/>
              </p:cNvSpPr>
              <p:nvPr/>
            </p:nvSpPr>
            <p:spPr bwMode="auto">
              <a:xfrm flipH="1" flipV="1">
                <a:off x="1994" y="183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34" name="Line 415"/>
              <p:cNvSpPr>
                <a:spLocks noChangeShapeType="1"/>
              </p:cNvSpPr>
              <p:nvPr/>
            </p:nvSpPr>
            <p:spPr bwMode="auto">
              <a:xfrm flipV="1">
                <a:off x="1966" y="183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35" name="Line 416"/>
              <p:cNvSpPr>
                <a:spLocks noChangeShapeType="1"/>
              </p:cNvSpPr>
              <p:nvPr/>
            </p:nvSpPr>
            <p:spPr bwMode="auto">
              <a:xfrm flipH="1" flipV="1">
                <a:off x="2702" y="183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36" name="Line 417"/>
              <p:cNvSpPr>
                <a:spLocks noChangeShapeType="1"/>
              </p:cNvSpPr>
              <p:nvPr/>
            </p:nvSpPr>
            <p:spPr bwMode="auto">
              <a:xfrm flipV="1">
                <a:off x="2674" y="183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37" name="Line 418"/>
              <p:cNvSpPr>
                <a:spLocks noChangeShapeType="1"/>
              </p:cNvSpPr>
              <p:nvPr/>
            </p:nvSpPr>
            <p:spPr bwMode="auto">
              <a:xfrm flipV="1">
                <a:off x="2416" y="1837"/>
                <a:ext cx="2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38" name="Line 419"/>
              <p:cNvSpPr>
                <a:spLocks noChangeShapeType="1"/>
              </p:cNvSpPr>
              <p:nvPr/>
            </p:nvSpPr>
            <p:spPr bwMode="auto">
              <a:xfrm flipH="1" flipV="1">
                <a:off x="2442" y="183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39" name="Line 420"/>
              <p:cNvSpPr>
                <a:spLocks noChangeShapeType="1"/>
              </p:cNvSpPr>
              <p:nvPr/>
            </p:nvSpPr>
            <p:spPr bwMode="auto">
              <a:xfrm flipH="1" flipV="1">
                <a:off x="2630" y="183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40" name="Line 421"/>
              <p:cNvSpPr>
                <a:spLocks noChangeShapeType="1"/>
              </p:cNvSpPr>
              <p:nvPr/>
            </p:nvSpPr>
            <p:spPr bwMode="auto">
              <a:xfrm flipV="1">
                <a:off x="2602" y="183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41" name="Line 422"/>
              <p:cNvSpPr>
                <a:spLocks noChangeShapeType="1"/>
              </p:cNvSpPr>
              <p:nvPr/>
            </p:nvSpPr>
            <p:spPr bwMode="auto">
              <a:xfrm flipV="1">
                <a:off x="2082" y="1840"/>
                <a:ext cx="17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42" name="Line 423"/>
              <p:cNvSpPr>
                <a:spLocks noChangeShapeType="1"/>
              </p:cNvSpPr>
              <p:nvPr/>
            </p:nvSpPr>
            <p:spPr bwMode="auto">
              <a:xfrm flipV="1">
                <a:off x="2530" y="184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43" name="Line 424"/>
              <p:cNvSpPr>
                <a:spLocks noChangeShapeType="1"/>
              </p:cNvSpPr>
              <p:nvPr/>
            </p:nvSpPr>
            <p:spPr bwMode="auto">
              <a:xfrm flipH="1" flipV="1">
                <a:off x="2558" y="184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44" name="Line 425"/>
              <p:cNvSpPr>
                <a:spLocks noChangeShapeType="1"/>
              </p:cNvSpPr>
              <p:nvPr/>
            </p:nvSpPr>
            <p:spPr bwMode="auto">
              <a:xfrm flipH="1" flipV="1">
                <a:off x="2746" y="184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45" name="Line 426"/>
              <p:cNvSpPr>
                <a:spLocks noChangeShapeType="1"/>
              </p:cNvSpPr>
              <p:nvPr/>
            </p:nvSpPr>
            <p:spPr bwMode="auto">
              <a:xfrm flipV="1">
                <a:off x="2718" y="184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46" name="Line 427"/>
              <p:cNvSpPr>
                <a:spLocks noChangeShapeType="1"/>
              </p:cNvSpPr>
              <p:nvPr/>
            </p:nvSpPr>
            <p:spPr bwMode="auto">
              <a:xfrm flipV="1">
                <a:off x="2010" y="183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47" name="Line 428"/>
              <p:cNvSpPr>
                <a:spLocks noChangeShapeType="1"/>
              </p:cNvSpPr>
              <p:nvPr/>
            </p:nvSpPr>
            <p:spPr bwMode="auto">
              <a:xfrm flipH="1" flipV="1">
                <a:off x="2038" y="183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48" name="Line 429"/>
              <p:cNvSpPr>
                <a:spLocks noChangeShapeType="1"/>
              </p:cNvSpPr>
              <p:nvPr/>
            </p:nvSpPr>
            <p:spPr bwMode="auto">
              <a:xfrm flipH="1" flipV="1">
                <a:off x="2486" y="184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49" name="Line 430"/>
              <p:cNvSpPr>
                <a:spLocks noChangeShapeType="1"/>
              </p:cNvSpPr>
              <p:nvPr/>
            </p:nvSpPr>
            <p:spPr bwMode="auto">
              <a:xfrm flipV="1">
                <a:off x="2458" y="184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50" name="Line 431"/>
              <p:cNvSpPr>
                <a:spLocks noChangeShapeType="1"/>
              </p:cNvSpPr>
              <p:nvPr/>
            </p:nvSpPr>
            <p:spPr bwMode="auto">
              <a:xfrm flipV="1">
                <a:off x="2646" y="184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51" name="Line 432"/>
              <p:cNvSpPr>
                <a:spLocks noChangeShapeType="1"/>
              </p:cNvSpPr>
              <p:nvPr/>
            </p:nvSpPr>
            <p:spPr bwMode="auto">
              <a:xfrm flipH="1" flipV="1">
                <a:off x="2674" y="184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52" name="Line 433"/>
              <p:cNvSpPr>
                <a:spLocks noChangeShapeType="1"/>
              </p:cNvSpPr>
              <p:nvPr/>
            </p:nvSpPr>
            <p:spPr bwMode="auto">
              <a:xfrm flipH="1" flipV="1">
                <a:off x="1966" y="184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53" name="Line 434"/>
              <p:cNvSpPr>
                <a:spLocks noChangeShapeType="1"/>
              </p:cNvSpPr>
              <p:nvPr/>
            </p:nvSpPr>
            <p:spPr bwMode="auto">
              <a:xfrm flipV="1">
                <a:off x="1938" y="184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54" name="Line 435"/>
              <p:cNvSpPr>
                <a:spLocks noChangeShapeType="1"/>
              </p:cNvSpPr>
              <p:nvPr/>
            </p:nvSpPr>
            <p:spPr bwMode="auto">
              <a:xfrm flipV="1">
                <a:off x="2574" y="184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55" name="Line 436"/>
              <p:cNvSpPr>
                <a:spLocks noChangeShapeType="1"/>
              </p:cNvSpPr>
              <p:nvPr/>
            </p:nvSpPr>
            <p:spPr bwMode="auto">
              <a:xfrm flipH="1" flipV="1">
                <a:off x="2602" y="184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56" name="Line 437"/>
              <p:cNvSpPr>
                <a:spLocks noChangeShapeType="1"/>
              </p:cNvSpPr>
              <p:nvPr/>
            </p:nvSpPr>
            <p:spPr bwMode="auto">
              <a:xfrm flipH="1" flipV="1">
                <a:off x="2790" y="184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57" name="Line 438"/>
              <p:cNvSpPr>
                <a:spLocks noChangeShapeType="1"/>
              </p:cNvSpPr>
              <p:nvPr/>
            </p:nvSpPr>
            <p:spPr bwMode="auto">
              <a:xfrm flipV="1">
                <a:off x="2762" y="184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58" name="Line 439"/>
              <p:cNvSpPr>
                <a:spLocks noChangeShapeType="1"/>
              </p:cNvSpPr>
              <p:nvPr/>
            </p:nvSpPr>
            <p:spPr bwMode="auto">
              <a:xfrm flipH="1" flipV="1">
                <a:off x="2082" y="1843"/>
                <a:ext cx="4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59" name="Line 440"/>
              <p:cNvSpPr>
                <a:spLocks noChangeShapeType="1"/>
              </p:cNvSpPr>
              <p:nvPr/>
            </p:nvSpPr>
            <p:spPr bwMode="auto">
              <a:xfrm flipV="1">
                <a:off x="2054" y="184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60" name="Line 441"/>
              <p:cNvSpPr>
                <a:spLocks noChangeShapeType="1"/>
              </p:cNvSpPr>
              <p:nvPr/>
            </p:nvSpPr>
            <p:spPr bwMode="auto">
              <a:xfrm flipV="1">
                <a:off x="2502" y="184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61" name="Line 442"/>
              <p:cNvSpPr>
                <a:spLocks noChangeShapeType="1"/>
              </p:cNvSpPr>
              <p:nvPr/>
            </p:nvSpPr>
            <p:spPr bwMode="auto">
              <a:xfrm flipH="1" flipV="1">
                <a:off x="2530" y="184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62" name="Line 443"/>
              <p:cNvSpPr>
                <a:spLocks noChangeShapeType="1"/>
              </p:cNvSpPr>
              <p:nvPr/>
            </p:nvSpPr>
            <p:spPr bwMode="auto">
              <a:xfrm flipH="1" flipV="1">
                <a:off x="2718" y="184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63" name="Line 444"/>
              <p:cNvSpPr>
                <a:spLocks noChangeShapeType="1"/>
              </p:cNvSpPr>
              <p:nvPr/>
            </p:nvSpPr>
            <p:spPr bwMode="auto">
              <a:xfrm flipV="1">
                <a:off x="2690" y="184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64" name="Line 445"/>
              <p:cNvSpPr>
                <a:spLocks noChangeShapeType="1"/>
              </p:cNvSpPr>
              <p:nvPr/>
            </p:nvSpPr>
            <p:spPr bwMode="auto">
              <a:xfrm flipH="1" flipV="1">
                <a:off x="2010" y="1845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65" name="Line 446"/>
              <p:cNvSpPr>
                <a:spLocks noChangeShapeType="1"/>
              </p:cNvSpPr>
              <p:nvPr/>
            </p:nvSpPr>
            <p:spPr bwMode="auto">
              <a:xfrm flipV="1">
                <a:off x="1982" y="184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66" name="Line 447"/>
              <p:cNvSpPr>
                <a:spLocks noChangeShapeType="1"/>
              </p:cNvSpPr>
              <p:nvPr/>
            </p:nvSpPr>
            <p:spPr bwMode="auto">
              <a:xfrm flipH="1" flipV="1">
                <a:off x="2458" y="184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67" name="Line 448"/>
              <p:cNvSpPr>
                <a:spLocks noChangeShapeType="1"/>
              </p:cNvSpPr>
              <p:nvPr/>
            </p:nvSpPr>
            <p:spPr bwMode="auto">
              <a:xfrm flipV="1">
                <a:off x="2433" y="1846"/>
                <a:ext cx="25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68" name="Line 449"/>
              <p:cNvSpPr>
                <a:spLocks noChangeShapeType="1"/>
              </p:cNvSpPr>
              <p:nvPr/>
            </p:nvSpPr>
            <p:spPr bwMode="auto">
              <a:xfrm flipV="1">
                <a:off x="2618" y="184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69" name="Line 450"/>
              <p:cNvSpPr>
                <a:spLocks noChangeShapeType="1"/>
              </p:cNvSpPr>
              <p:nvPr/>
            </p:nvSpPr>
            <p:spPr bwMode="auto">
              <a:xfrm flipH="1" flipV="1">
                <a:off x="2646" y="184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70" name="Line 451"/>
              <p:cNvSpPr>
                <a:spLocks noChangeShapeType="1"/>
              </p:cNvSpPr>
              <p:nvPr/>
            </p:nvSpPr>
            <p:spPr bwMode="auto">
              <a:xfrm flipH="1" flipV="1">
                <a:off x="1938" y="184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71" name="Line 452"/>
              <p:cNvSpPr>
                <a:spLocks noChangeShapeType="1"/>
              </p:cNvSpPr>
              <p:nvPr/>
            </p:nvSpPr>
            <p:spPr bwMode="auto">
              <a:xfrm flipV="1">
                <a:off x="1910" y="184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72" name="Line 453"/>
              <p:cNvSpPr>
                <a:spLocks noChangeShapeType="1"/>
              </p:cNvSpPr>
              <p:nvPr/>
            </p:nvSpPr>
            <p:spPr bwMode="auto">
              <a:xfrm flipV="1">
                <a:off x="2546" y="184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73" name="Line 454"/>
              <p:cNvSpPr>
                <a:spLocks noChangeShapeType="1"/>
              </p:cNvSpPr>
              <p:nvPr/>
            </p:nvSpPr>
            <p:spPr bwMode="auto">
              <a:xfrm flipH="1" flipV="1">
                <a:off x="2574" y="184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74" name="Line 455"/>
              <p:cNvSpPr>
                <a:spLocks noChangeShapeType="1"/>
              </p:cNvSpPr>
              <p:nvPr/>
            </p:nvSpPr>
            <p:spPr bwMode="auto">
              <a:xfrm flipV="1">
                <a:off x="2734" y="185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75" name="Line 456"/>
              <p:cNvSpPr>
                <a:spLocks noChangeShapeType="1"/>
              </p:cNvSpPr>
              <p:nvPr/>
            </p:nvSpPr>
            <p:spPr bwMode="auto">
              <a:xfrm flipH="1" flipV="1">
                <a:off x="2762" y="185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76" name="Line 457"/>
              <p:cNvSpPr>
                <a:spLocks noChangeShapeType="1"/>
              </p:cNvSpPr>
              <p:nvPr/>
            </p:nvSpPr>
            <p:spPr bwMode="auto">
              <a:xfrm flipV="1">
                <a:off x="2026" y="184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77" name="Line 458"/>
              <p:cNvSpPr>
                <a:spLocks noChangeShapeType="1"/>
              </p:cNvSpPr>
              <p:nvPr/>
            </p:nvSpPr>
            <p:spPr bwMode="auto">
              <a:xfrm flipH="1" flipV="1">
                <a:off x="2054" y="1849"/>
                <a:ext cx="11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78" name="Line 459"/>
              <p:cNvSpPr>
                <a:spLocks noChangeShapeType="1"/>
              </p:cNvSpPr>
              <p:nvPr/>
            </p:nvSpPr>
            <p:spPr bwMode="auto">
              <a:xfrm flipH="1" flipV="1">
                <a:off x="2502" y="185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79" name="Line 460"/>
              <p:cNvSpPr>
                <a:spLocks noChangeShapeType="1"/>
              </p:cNvSpPr>
              <p:nvPr/>
            </p:nvSpPr>
            <p:spPr bwMode="auto">
              <a:xfrm flipV="1">
                <a:off x="2474" y="185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80" name="Line 461"/>
              <p:cNvSpPr>
                <a:spLocks noChangeShapeType="1"/>
              </p:cNvSpPr>
              <p:nvPr/>
            </p:nvSpPr>
            <p:spPr bwMode="auto">
              <a:xfrm flipV="1">
                <a:off x="2662" y="185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81" name="Line 462"/>
              <p:cNvSpPr>
                <a:spLocks noChangeShapeType="1"/>
              </p:cNvSpPr>
              <p:nvPr/>
            </p:nvSpPr>
            <p:spPr bwMode="auto">
              <a:xfrm flipH="1" flipV="1">
                <a:off x="2690" y="185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82" name="Line 463"/>
              <p:cNvSpPr>
                <a:spLocks noChangeShapeType="1"/>
              </p:cNvSpPr>
              <p:nvPr/>
            </p:nvSpPr>
            <p:spPr bwMode="auto">
              <a:xfrm flipV="1">
                <a:off x="1954" y="185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83" name="Line 464"/>
              <p:cNvSpPr>
                <a:spLocks noChangeShapeType="1"/>
              </p:cNvSpPr>
              <p:nvPr/>
            </p:nvSpPr>
            <p:spPr bwMode="auto">
              <a:xfrm flipH="1" flipV="1">
                <a:off x="1982" y="1850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84" name="Line 465"/>
              <p:cNvSpPr>
                <a:spLocks noChangeShapeType="1"/>
              </p:cNvSpPr>
              <p:nvPr/>
            </p:nvSpPr>
            <p:spPr bwMode="auto">
              <a:xfrm flipV="1">
                <a:off x="2590" y="185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85" name="Line 466"/>
              <p:cNvSpPr>
                <a:spLocks noChangeShapeType="1"/>
              </p:cNvSpPr>
              <p:nvPr/>
            </p:nvSpPr>
            <p:spPr bwMode="auto">
              <a:xfrm flipH="1" flipV="1">
                <a:off x="2618" y="185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86" name="Line 467"/>
              <p:cNvSpPr>
                <a:spLocks noChangeShapeType="1"/>
              </p:cNvSpPr>
              <p:nvPr/>
            </p:nvSpPr>
            <p:spPr bwMode="auto">
              <a:xfrm flipV="1">
                <a:off x="1882" y="185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87" name="Line 468"/>
              <p:cNvSpPr>
                <a:spLocks noChangeShapeType="1"/>
              </p:cNvSpPr>
              <p:nvPr/>
            </p:nvSpPr>
            <p:spPr bwMode="auto">
              <a:xfrm flipH="1" flipV="1">
                <a:off x="1910" y="185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88" name="Line 469"/>
              <p:cNvSpPr>
                <a:spLocks noChangeShapeType="1"/>
              </p:cNvSpPr>
              <p:nvPr/>
            </p:nvSpPr>
            <p:spPr bwMode="auto">
              <a:xfrm flipV="1">
                <a:off x="2778" y="185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89" name="Line 470"/>
              <p:cNvSpPr>
                <a:spLocks noChangeShapeType="1"/>
              </p:cNvSpPr>
              <p:nvPr/>
            </p:nvSpPr>
            <p:spPr bwMode="auto">
              <a:xfrm flipH="1" flipV="1">
                <a:off x="2806" y="185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90" name="Line 471"/>
              <p:cNvSpPr>
                <a:spLocks noChangeShapeType="1"/>
              </p:cNvSpPr>
              <p:nvPr/>
            </p:nvSpPr>
            <p:spPr bwMode="auto">
              <a:xfrm flipV="1">
                <a:off x="2518" y="185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91" name="Line 472"/>
              <p:cNvSpPr>
                <a:spLocks noChangeShapeType="1"/>
              </p:cNvSpPr>
              <p:nvPr/>
            </p:nvSpPr>
            <p:spPr bwMode="auto">
              <a:xfrm flipH="1" flipV="1">
                <a:off x="2546" y="185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92" name="Line 473"/>
              <p:cNvSpPr>
                <a:spLocks noChangeShapeType="1"/>
              </p:cNvSpPr>
              <p:nvPr/>
            </p:nvSpPr>
            <p:spPr bwMode="auto">
              <a:xfrm flipV="1">
                <a:off x="2706" y="185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93" name="Line 474"/>
              <p:cNvSpPr>
                <a:spLocks noChangeShapeType="1"/>
              </p:cNvSpPr>
              <p:nvPr/>
            </p:nvSpPr>
            <p:spPr bwMode="auto">
              <a:xfrm flipH="1" flipV="1">
                <a:off x="2734" y="185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94" name="Line 475"/>
              <p:cNvSpPr>
                <a:spLocks noChangeShapeType="1"/>
              </p:cNvSpPr>
              <p:nvPr/>
            </p:nvSpPr>
            <p:spPr bwMode="auto">
              <a:xfrm flipV="1">
                <a:off x="1998" y="185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95" name="Line 476"/>
              <p:cNvSpPr>
                <a:spLocks noChangeShapeType="1"/>
              </p:cNvSpPr>
              <p:nvPr/>
            </p:nvSpPr>
            <p:spPr bwMode="auto">
              <a:xfrm flipH="1" flipV="1">
                <a:off x="2026" y="185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96" name="Line 477"/>
              <p:cNvSpPr>
                <a:spLocks noChangeShapeType="1"/>
              </p:cNvSpPr>
              <p:nvPr/>
            </p:nvSpPr>
            <p:spPr bwMode="auto">
              <a:xfrm flipH="1" flipV="1">
                <a:off x="2474" y="185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97" name="Line 478"/>
              <p:cNvSpPr>
                <a:spLocks noChangeShapeType="1"/>
              </p:cNvSpPr>
              <p:nvPr/>
            </p:nvSpPr>
            <p:spPr bwMode="auto">
              <a:xfrm flipV="1">
                <a:off x="2450" y="1856"/>
                <a:ext cx="24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98" name="Line 479"/>
              <p:cNvSpPr>
                <a:spLocks noChangeShapeType="1"/>
              </p:cNvSpPr>
              <p:nvPr/>
            </p:nvSpPr>
            <p:spPr bwMode="auto">
              <a:xfrm flipH="1" flipV="1">
                <a:off x="2662" y="185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99" name="Line 480"/>
              <p:cNvSpPr>
                <a:spLocks noChangeShapeType="1"/>
              </p:cNvSpPr>
              <p:nvPr/>
            </p:nvSpPr>
            <p:spPr bwMode="auto">
              <a:xfrm flipV="1">
                <a:off x="2634" y="185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00" name="Line 481"/>
              <p:cNvSpPr>
                <a:spLocks noChangeShapeType="1"/>
              </p:cNvSpPr>
              <p:nvPr/>
            </p:nvSpPr>
            <p:spPr bwMode="auto">
              <a:xfrm flipV="1">
                <a:off x="1926" y="185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01" name="Line 482"/>
              <p:cNvSpPr>
                <a:spLocks noChangeShapeType="1"/>
              </p:cNvSpPr>
              <p:nvPr/>
            </p:nvSpPr>
            <p:spPr bwMode="auto">
              <a:xfrm flipH="1" flipV="1">
                <a:off x="1954" y="1855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02" name="Line 483"/>
              <p:cNvSpPr>
                <a:spLocks noChangeShapeType="1"/>
              </p:cNvSpPr>
              <p:nvPr/>
            </p:nvSpPr>
            <p:spPr bwMode="auto">
              <a:xfrm flipH="1" flipV="1">
                <a:off x="2590" y="185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03" name="Line 484"/>
              <p:cNvSpPr>
                <a:spLocks noChangeShapeType="1"/>
              </p:cNvSpPr>
              <p:nvPr/>
            </p:nvSpPr>
            <p:spPr bwMode="auto">
              <a:xfrm flipV="1">
                <a:off x="2562" y="185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04" name="Line 485"/>
              <p:cNvSpPr>
                <a:spLocks noChangeShapeType="1"/>
              </p:cNvSpPr>
              <p:nvPr/>
            </p:nvSpPr>
            <p:spPr bwMode="auto">
              <a:xfrm flipV="1">
                <a:off x="1854" y="185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05" name="Line 486"/>
              <p:cNvSpPr>
                <a:spLocks noChangeShapeType="1"/>
              </p:cNvSpPr>
              <p:nvPr/>
            </p:nvSpPr>
            <p:spPr bwMode="auto">
              <a:xfrm flipH="1" flipV="1">
                <a:off x="1882" y="185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06" name="Line 487"/>
              <p:cNvSpPr>
                <a:spLocks noChangeShapeType="1"/>
              </p:cNvSpPr>
              <p:nvPr/>
            </p:nvSpPr>
            <p:spPr bwMode="auto">
              <a:xfrm flipH="1" flipV="1">
                <a:off x="2778" y="186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07" name="Line 488"/>
              <p:cNvSpPr>
                <a:spLocks noChangeShapeType="1"/>
              </p:cNvSpPr>
              <p:nvPr/>
            </p:nvSpPr>
            <p:spPr bwMode="auto">
              <a:xfrm flipV="1">
                <a:off x="2750" y="186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08" name="Line 489"/>
              <p:cNvSpPr>
                <a:spLocks noChangeShapeType="1"/>
              </p:cNvSpPr>
              <p:nvPr/>
            </p:nvSpPr>
            <p:spPr bwMode="auto">
              <a:xfrm flipV="1">
                <a:off x="2042" y="1860"/>
                <a:ext cx="10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09" name="Line 490"/>
              <p:cNvSpPr>
                <a:spLocks noChangeShapeType="1"/>
              </p:cNvSpPr>
              <p:nvPr/>
            </p:nvSpPr>
            <p:spPr bwMode="auto">
              <a:xfrm flipV="1">
                <a:off x="2490" y="186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10" name="Line 491"/>
              <p:cNvSpPr>
                <a:spLocks noChangeShapeType="1"/>
              </p:cNvSpPr>
              <p:nvPr/>
            </p:nvSpPr>
            <p:spPr bwMode="auto">
              <a:xfrm flipH="1" flipV="1">
                <a:off x="2518" y="186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11" name="Line 492"/>
              <p:cNvSpPr>
                <a:spLocks noChangeShapeType="1"/>
              </p:cNvSpPr>
              <p:nvPr/>
            </p:nvSpPr>
            <p:spPr bwMode="auto">
              <a:xfrm flipH="1" flipV="1">
                <a:off x="2706" y="186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12" name="Line 493"/>
              <p:cNvSpPr>
                <a:spLocks noChangeShapeType="1"/>
              </p:cNvSpPr>
              <p:nvPr/>
            </p:nvSpPr>
            <p:spPr bwMode="auto">
              <a:xfrm flipV="1">
                <a:off x="2678" y="186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13" name="Line 494"/>
              <p:cNvSpPr>
                <a:spLocks noChangeShapeType="1"/>
              </p:cNvSpPr>
              <p:nvPr/>
            </p:nvSpPr>
            <p:spPr bwMode="auto">
              <a:xfrm flipV="1">
                <a:off x="1970" y="185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14" name="Line 495"/>
              <p:cNvSpPr>
                <a:spLocks noChangeShapeType="1"/>
              </p:cNvSpPr>
              <p:nvPr/>
            </p:nvSpPr>
            <p:spPr bwMode="auto">
              <a:xfrm flipH="1" flipV="1">
                <a:off x="1998" y="185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15" name="Line 496"/>
              <p:cNvSpPr>
                <a:spLocks noChangeShapeType="1"/>
              </p:cNvSpPr>
              <p:nvPr/>
            </p:nvSpPr>
            <p:spPr bwMode="auto">
              <a:xfrm flipH="1" flipV="1">
                <a:off x="2634" y="186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16" name="Line 497"/>
              <p:cNvSpPr>
                <a:spLocks noChangeShapeType="1"/>
              </p:cNvSpPr>
              <p:nvPr/>
            </p:nvSpPr>
            <p:spPr bwMode="auto">
              <a:xfrm flipV="1">
                <a:off x="2606" y="186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17" name="Line 498"/>
              <p:cNvSpPr>
                <a:spLocks noChangeShapeType="1"/>
              </p:cNvSpPr>
              <p:nvPr/>
            </p:nvSpPr>
            <p:spPr bwMode="auto">
              <a:xfrm flipV="1">
                <a:off x="1898" y="186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18" name="Line 499"/>
              <p:cNvSpPr>
                <a:spLocks noChangeShapeType="1"/>
              </p:cNvSpPr>
              <p:nvPr/>
            </p:nvSpPr>
            <p:spPr bwMode="auto">
              <a:xfrm flipH="1" flipV="1">
                <a:off x="1926" y="1860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19" name="Line 500"/>
              <p:cNvSpPr>
                <a:spLocks noChangeShapeType="1"/>
              </p:cNvSpPr>
              <p:nvPr/>
            </p:nvSpPr>
            <p:spPr bwMode="auto">
              <a:xfrm flipV="1">
                <a:off x="2794" y="186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20" name="Line 501"/>
              <p:cNvSpPr>
                <a:spLocks noChangeShapeType="1"/>
              </p:cNvSpPr>
              <p:nvPr/>
            </p:nvSpPr>
            <p:spPr bwMode="auto">
              <a:xfrm flipH="1" flipV="1">
                <a:off x="2822" y="186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21" name="Line 502"/>
              <p:cNvSpPr>
                <a:spLocks noChangeShapeType="1"/>
              </p:cNvSpPr>
              <p:nvPr/>
            </p:nvSpPr>
            <p:spPr bwMode="auto">
              <a:xfrm flipV="1">
                <a:off x="2534" y="186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22" name="Line 503"/>
              <p:cNvSpPr>
                <a:spLocks noChangeShapeType="1"/>
              </p:cNvSpPr>
              <p:nvPr/>
            </p:nvSpPr>
            <p:spPr bwMode="auto">
              <a:xfrm flipH="1" flipV="1">
                <a:off x="2562" y="186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23" name="Line 504"/>
              <p:cNvSpPr>
                <a:spLocks noChangeShapeType="1"/>
              </p:cNvSpPr>
              <p:nvPr/>
            </p:nvSpPr>
            <p:spPr bwMode="auto">
              <a:xfrm flipV="1">
                <a:off x="1826" y="186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24" name="Line 505"/>
              <p:cNvSpPr>
                <a:spLocks noChangeShapeType="1"/>
              </p:cNvSpPr>
              <p:nvPr/>
            </p:nvSpPr>
            <p:spPr bwMode="auto">
              <a:xfrm flipH="1" flipV="1">
                <a:off x="1854" y="186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25" name="Line 506"/>
              <p:cNvSpPr>
                <a:spLocks noChangeShapeType="1"/>
              </p:cNvSpPr>
              <p:nvPr/>
            </p:nvSpPr>
            <p:spPr bwMode="auto">
              <a:xfrm flipV="1">
                <a:off x="2722" y="186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26" name="Line 507"/>
              <p:cNvSpPr>
                <a:spLocks noChangeShapeType="1"/>
              </p:cNvSpPr>
              <p:nvPr/>
            </p:nvSpPr>
            <p:spPr bwMode="auto">
              <a:xfrm flipH="1" flipV="1">
                <a:off x="2750" y="186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27" name="Line 508"/>
              <p:cNvSpPr>
                <a:spLocks noChangeShapeType="1"/>
              </p:cNvSpPr>
              <p:nvPr/>
            </p:nvSpPr>
            <p:spPr bwMode="auto">
              <a:xfrm flipH="1" flipV="1">
                <a:off x="2490" y="186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28" name="Line 509"/>
              <p:cNvSpPr>
                <a:spLocks noChangeShapeType="1"/>
              </p:cNvSpPr>
              <p:nvPr/>
            </p:nvSpPr>
            <p:spPr bwMode="auto">
              <a:xfrm flipV="1">
                <a:off x="2466" y="1865"/>
                <a:ext cx="24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29" name="Line 510"/>
              <p:cNvSpPr>
                <a:spLocks noChangeShapeType="1"/>
              </p:cNvSpPr>
              <p:nvPr/>
            </p:nvSpPr>
            <p:spPr bwMode="auto">
              <a:xfrm flipV="1">
                <a:off x="2014" y="186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30" name="Line 511"/>
              <p:cNvSpPr>
                <a:spLocks noChangeShapeType="1"/>
              </p:cNvSpPr>
              <p:nvPr/>
            </p:nvSpPr>
            <p:spPr bwMode="auto">
              <a:xfrm flipH="1" flipV="1">
                <a:off x="2042" y="1862"/>
                <a:ext cx="3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31" name="Line 512"/>
              <p:cNvSpPr>
                <a:spLocks noChangeShapeType="1"/>
              </p:cNvSpPr>
              <p:nvPr/>
            </p:nvSpPr>
            <p:spPr bwMode="auto">
              <a:xfrm flipV="1">
                <a:off x="2650" y="186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32" name="Line 513"/>
              <p:cNvSpPr>
                <a:spLocks noChangeShapeType="1"/>
              </p:cNvSpPr>
              <p:nvPr/>
            </p:nvSpPr>
            <p:spPr bwMode="auto">
              <a:xfrm flipH="1" flipV="1">
                <a:off x="2678" y="186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33" name="Line 514"/>
              <p:cNvSpPr>
                <a:spLocks noChangeShapeType="1"/>
              </p:cNvSpPr>
              <p:nvPr/>
            </p:nvSpPr>
            <p:spPr bwMode="auto">
              <a:xfrm flipH="1" flipV="1">
                <a:off x="1970" y="1863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34" name="Line 515"/>
              <p:cNvSpPr>
                <a:spLocks noChangeShapeType="1"/>
              </p:cNvSpPr>
              <p:nvPr/>
            </p:nvSpPr>
            <p:spPr bwMode="auto">
              <a:xfrm flipV="1">
                <a:off x="1942" y="186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35" name="Line 516"/>
              <p:cNvSpPr>
                <a:spLocks noChangeShapeType="1"/>
              </p:cNvSpPr>
              <p:nvPr/>
            </p:nvSpPr>
            <p:spPr bwMode="auto">
              <a:xfrm flipV="1">
                <a:off x="2578" y="186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36" name="Line 517"/>
              <p:cNvSpPr>
                <a:spLocks noChangeShapeType="1"/>
              </p:cNvSpPr>
              <p:nvPr/>
            </p:nvSpPr>
            <p:spPr bwMode="auto">
              <a:xfrm flipH="1" flipV="1">
                <a:off x="2606" y="186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37" name="Line 518"/>
              <p:cNvSpPr>
                <a:spLocks noChangeShapeType="1"/>
              </p:cNvSpPr>
              <p:nvPr/>
            </p:nvSpPr>
            <p:spPr bwMode="auto">
              <a:xfrm flipH="1" flipV="1">
                <a:off x="1898" y="1865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38" name="Line 519"/>
              <p:cNvSpPr>
                <a:spLocks noChangeShapeType="1"/>
              </p:cNvSpPr>
              <p:nvPr/>
            </p:nvSpPr>
            <p:spPr bwMode="auto">
              <a:xfrm flipV="1">
                <a:off x="1870" y="186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39" name="Line 520"/>
              <p:cNvSpPr>
                <a:spLocks noChangeShapeType="1"/>
              </p:cNvSpPr>
              <p:nvPr/>
            </p:nvSpPr>
            <p:spPr bwMode="auto">
              <a:xfrm flipH="1" flipV="1">
                <a:off x="2794" y="186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40" name="Line 521"/>
              <p:cNvSpPr>
                <a:spLocks noChangeShapeType="1"/>
              </p:cNvSpPr>
              <p:nvPr/>
            </p:nvSpPr>
            <p:spPr bwMode="auto">
              <a:xfrm flipV="1">
                <a:off x="2766" y="186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41" name="Line 522"/>
              <p:cNvSpPr>
                <a:spLocks noChangeShapeType="1"/>
              </p:cNvSpPr>
              <p:nvPr/>
            </p:nvSpPr>
            <p:spPr bwMode="auto">
              <a:xfrm flipV="1">
                <a:off x="2506" y="186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42" name="Line 523"/>
              <p:cNvSpPr>
                <a:spLocks noChangeShapeType="1"/>
              </p:cNvSpPr>
              <p:nvPr/>
            </p:nvSpPr>
            <p:spPr bwMode="auto">
              <a:xfrm flipH="1" flipV="1">
                <a:off x="2534" y="186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43" name="Line 524"/>
              <p:cNvSpPr>
                <a:spLocks noChangeShapeType="1"/>
              </p:cNvSpPr>
              <p:nvPr/>
            </p:nvSpPr>
            <p:spPr bwMode="auto">
              <a:xfrm flipH="1" flipV="1">
                <a:off x="1826" y="1866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44" name="Line 525"/>
              <p:cNvSpPr>
                <a:spLocks noChangeShapeType="1"/>
              </p:cNvSpPr>
              <p:nvPr/>
            </p:nvSpPr>
            <p:spPr bwMode="auto">
              <a:xfrm flipV="1">
                <a:off x="1798" y="186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45" name="Line 526"/>
              <p:cNvSpPr>
                <a:spLocks noChangeShapeType="1"/>
              </p:cNvSpPr>
              <p:nvPr/>
            </p:nvSpPr>
            <p:spPr bwMode="auto">
              <a:xfrm flipV="1">
                <a:off x="2694" y="187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46" name="Line 527"/>
              <p:cNvSpPr>
                <a:spLocks noChangeShapeType="1"/>
              </p:cNvSpPr>
              <p:nvPr/>
            </p:nvSpPr>
            <p:spPr bwMode="auto">
              <a:xfrm flipH="1" flipV="1">
                <a:off x="2722" y="187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47" name="Line 528"/>
              <p:cNvSpPr>
                <a:spLocks noChangeShapeType="1"/>
              </p:cNvSpPr>
              <p:nvPr/>
            </p:nvSpPr>
            <p:spPr bwMode="auto">
              <a:xfrm flipV="1">
                <a:off x="1986" y="186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48" name="Line 529"/>
              <p:cNvSpPr>
                <a:spLocks noChangeShapeType="1"/>
              </p:cNvSpPr>
              <p:nvPr/>
            </p:nvSpPr>
            <p:spPr bwMode="auto">
              <a:xfrm flipH="1" flipV="1">
                <a:off x="2014" y="1867"/>
                <a:ext cx="11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49" name="Line 530"/>
              <p:cNvSpPr>
                <a:spLocks noChangeShapeType="1"/>
              </p:cNvSpPr>
              <p:nvPr/>
            </p:nvSpPr>
            <p:spPr bwMode="auto">
              <a:xfrm flipV="1">
                <a:off x="2622" y="187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50" name="Line 531"/>
              <p:cNvSpPr>
                <a:spLocks noChangeShapeType="1"/>
              </p:cNvSpPr>
              <p:nvPr/>
            </p:nvSpPr>
            <p:spPr bwMode="auto">
              <a:xfrm flipH="1" flipV="1">
                <a:off x="2650" y="187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51" name="Line 532"/>
              <p:cNvSpPr>
                <a:spLocks noChangeShapeType="1"/>
              </p:cNvSpPr>
              <p:nvPr/>
            </p:nvSpPr>
            <p:spPr bwMode="auto">
              <a:xfrm flipV="1">
                <a:off x="1914" y="186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52" name="Line 533"/>
              <p:cNvSpPr>
                <a:spLocks noChangeShapeType="1"/>
              </p:cNvSpPr>
              <p:nvPr/>
            </p:nvSpPr>
            <p:spPr bwMode="auto">
              <a:xfrm flipH="1" flipV="1">
                <a:off x="1942" y="1868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53" name="Line 534"/>
              <p:cNvSpPr>
                <a:spLocks noChangeShapeType="1"/>
              </p:cNvSpPr>
              <p:nvPr/>
            </p:nvSpPr>
            <p:spPr bwMode="auto">
              <a:xfrm flipH="1" flipV="1">
                <a:off x="2838" y="187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54" name="Line 535"/>
              <p:cNvSpPr>
                <a:spLocks noChangeShapeType="1"/>
              </p:cNvSpPr>
              <p:nvPr/>
            </p:nvSpPr>
            <p:spPr bwMode="auto">
              <a:xfrm flipV="1">
                <a:off x="2810" y="187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55" name="Line 536"/>
              <p:cNvSpPr>
                <a:spLocks noChangeShapeType="1"/>
              </p:cNvSpPr>
              <p:nvPr/>
            </p:nvSpPr>
            <p:spPr bwMode="auto">
              <a:xfrm flipV="1">
                <a:off x="2550" y="187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56" name="Line 537"/>
              <p:cNvSpPr>
                <a:spLocks noChangeShapeType="1"/>
              </p:cNvSpPr>
              <p:nvPr/>
            </p:nvSpPr>
            <p:spPr bwMode="auto">
              <a:xfrm flipH="1" flipV="1">
                <a:off x="2578" y="187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57" name="Line 538"/>
              <p:cNvSpPr>
                <a:spLocks noChangeShapeType="1"/>
              </p:cNvSpPr>
              <p:nvPr/>
            </p:nvSpPr>
            <p:spPr bwMode="auto">
              <a:xfrm flipV="1">
                <a:off x="1842" y="187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58" name="Line 539"/>
              <p:cNvSpPr>
                <a:spLocks noChangeShapeType="1"/>
              </p:cNvSpPr>
              <p:nvPr/>
            </p:nvSpPr>
            <p:spPr bwMode="auto">
              <a:xfrm flipH="1" flipV="1">
                <a:off x="1870" y="1870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59" name="Line 540"/>
              <p:cNvSpPr>
                <a:spLocks noChangeShapeType="1"/>
              </p:cNvSpPr>
              <p:nvPr/>
            </p:nvSpPr>
            <p:spPr bwMode="auto">
              <a:xfrm flipH="1" flipV="1">
                <a:off x="2766" y="187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60" name="Line 541"/>
              <p:cNvSpPr>
                <a:spLocks noChangeShapeType="1"/>
              </p:cNvSpPr>
              <p:nvPr/>
            </p:nvSpPr>
            <p:spPr bwMode="auto">
              <a:xfrm flipV="1">
                <a:off x="2738" y="187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61" name="Line 542"/>
              <p:cNvSpPr>
                <a:spLocks noChangeShapeType="1"/>
              </p:cNvSpPr>
              <p:nvPr/>
            </p:nvSpPr>
            <p:spPr bwMode="auto">
              <a:xfrm flipV="1">
                <a:off x="2482" y="1874"/>
                <a:ext cx="24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62" name="Line 543"/>
              <p:cNvSpPr>
                <a:spLocks noChangeShapeType="1"/>
              </p:cNvSpPr>
              <p:nvPr/>
            </p:nvSpPr>
            <p:spPr bwMode="auto">
              <a:xfrm flipH="1" flipV="1">
                <a:off x="2506" y="187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63" name="Line 544"/>
              <p:cNvSpPr>
                <a:spLocks noChangeShapeType="1"/>
              </p:cNvSpPr>
              <p:nvPr/>
            </p:nvSpPr>
            <p:spPr bwMode="auto">
              <a:xfrm flipH="1" flipV="1">
                <a:off x="1798" y="187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64" name="Line 545"/>
              <p:cNvSpPr>
                <a:spLocks noChangeShapeType="1"/>
              </p:cNvSpPr>
              <p:nvPr/>
            </p:nvSpPr>
            <p:spPr bwMode="auto">
              <a:xfrm flipV="1">
                <a:off x="1770" y="187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65" name="Line 546"/>
              <p:cNvSpPr>
                <a:spLocks noChangeShapeType="1"/>
              </p:cNvSpPr>
              <p:nvPr/>
            </p:nvSpPr>
            <p:spPr bwMode="auto">
              <a:xfrm flipV="1">
                <a:off x="2666" y="187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66" name="Line 547"/>
              <p:cNvSpPr>
                <a:spLocks noChangeShapeType="1"/>
              </p:cNvSpPr>
              <p:nvPr/>
            </p:nvSpPr>
            <p:spPr bwMode="auto">
              <a:xfrm flipH="1" flipV="1">
                <a:off x="2694" y="187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67" name="Line 548"/>
              <p:cNvSpPr>
                <a:spLocks noChangeShapeType="1"/>
              </p:cNvSpPr>
              <p:nvPr/>
            </p:nvSpPr>
            <p:spPr bwMode="auto">
              <a:xfrm flipV="1">
                <a:off x="1958" y="187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68" name="Line 549"/>
              <p:cNvSpPr>
                <a:spLocks noChangeShapeType="1"/>
              </p:cNvSpPr>
              <p:nvPr/>
            </p:nvSpPr>
            <p:spPr bwMode="auto">
              <a:xfrm flipH="1" flipV="1">
                <a:off x="1986" y="187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69" name="Line 550"/>
              <p:cNvSpPr>
                <a:spLocks noChangeShapeType="1"/>
              </p:cNvSpPr>
              <p:nvPr/>
            </p:nvSpPr>
            <p:spPr bwMode="auto">
              <a:xfrm flipV="1">
                <a:off x="2594" y="187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70" name="Line 551"/>
              <p:cNvSpPr>
                <a:spLocks noChangeShapeType="1"/>
              </p:cNvSpPr>
              <p:nvPr/>
            </p:nvSpPr>
            <p:spPr bwMode="auto">
              <a:xfrm flipH="1" flipV="1">
                <a:off x="2622" y="187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71" name="Line 552"/>
              <p:cNvSpPr>
                <a:spLocks noChangeShapeType="1"/>
              </p:cNvSpPr>
              <p:nvPr/>
            </p:nvSpPr>
            <p:spPr bwMode="auto">
              <a:xfrm flipV="1">
                <a:off x="2782" y="187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72" name="Line 553"/>
              <p:cNvSpPr>
                <a:spLocks noChangeShapeType="1"/>
              </p:cNvSpPr>
              <p:nvPr/>
            </p:nvSpPr>
            <p:spPr bwMode="auto">
              <a:xfrm flipH="1" flipV="1">
                <a:off x="2810" y="1879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73" name="Line 554"/>
              <p:cNvSpPr>
                <a:spLocks noChangeShapeType="1"/>
              </p:cNvSpPr>
              <p:nvPr/>
            </p:nvSpPr>
            <p:spPr bwMode="auto">
              <a:xfrm flipH="1" flipV="1">
                <a:off x="1914" y="1873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74" name="Line 555"/>
              <p:cNvSpPr>
                <a:spLocks noChangeShapeType="1"/>
              </p:cNvSpPr>
              <p:nvPr/>
            </p:nvSpPr>
            <p:spPr bwMode="auto">
              <a:xfrm flipV="1">
                <a:off x="1886" y="1873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75" name="Line 556"/>
              <p:cNvSpPr>
                <a:spLocks noChangeShapeType="1"/>
              </p:cNvSpPr>
              <p:nvPr/>
            </p:nvSpPr>
            <p:spPr bwMode="auto">
              <a:xfrm flipH="1" flipV="1">
                <a:off x="2550" y="187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76" name="Line 557"/>
              <p:cNvSpPr>
                <a:spLocks noChangeShapeType="1"/>
              </p:cNvSpPr>
              <p:nvPr/>
            </p:nvSpPr>
            <p:spPr bwMode="auto">
              <a:xfrm flipV="1">
                <a:off x="2522" y="187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77" name="Line 558"/>
              <p:cNvSpPr>
                <a:spLocks noChangeShapeType="1"/>
              </p:cNvSpPr>
              <p:nvPr/>
            </p:nvSpPr>
            <p:spPr bwMode="auto">
              <a:xfrm flipH="1" flipV="1">
                <a:off x="2738" y="188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78" name="Line 559"/>
              <p:cNvSpPr>
                <a:spLocks noChangeShapeType="1"/>
              </p:cNvSpPr>
              <p:nvPr/>
            </p:nvSpPr>
            <p:spPr bwMode="auto">
              <a:xfrm flipV="1">
                <a:off x="2710" y="188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79" name="Line 560"/>
              <p:cNvSpPr>
                <a:spLocks noChangeShapeType="1"/>
              </p:cNvSpPr>
              <p:nvPr/>
            </p:nvSpPr>
            <p:spPr bwMode="auto">
              <a:xfrm flipV="1">
                <a:off x="1814" y="187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80" name="Line 561"/>
              <p:cNvSpPr>
                <a:spLocks noChangeShapeType="1"/>
              </p:cNvSpPr>
              <p:nvPr/>
            </p:nvSpPr>
            <p:spPr bwMode="auto">
              <a:xfrm flipH="1" flipV="1">
                <a:off x="1842" y="187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81" name="Line 562"/>
              <p:cNvSpPr>
                <a:spLocks noChangeShapeType="1"/>
              </p:cNvSpPr>
              <p:nvPr/>
            </p:nvSpPr>
            <p:spPr bwMode="auto">
              <a:xfrm flipH="1" flipV="1">
                <a:off x="1770" y="1877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82" name="Line 563"/>
              <p:cNvSpPr>
                <a:spLocks noChangeShapeType="1"/>
              </p:cNvSpPr>
              <p:nvPr/>
            </p:nvSpPr>
            <p:spPr bwMode="auto">
              <a:xfrm flipV="1">
                <a:off x="1742" y="187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83" name="Line 564"/>
              <p:cNvSpPr>
                <a:spLocks noChangeShapeType="1"/>
              </p:cNvSpPr>
              <p:nvPr/>
            </p:nvSpPr>
            <p:spPr bwMode="auto">
              <a:xfrm flipV="1">
                <a:off x="2002" y="1877"/>
                <a:ext cx="11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84" name="Line 565"/>
              <p:cNvSpPr>
                <a:spLocks noChangeShapeType="1"/>
              </p:cNvSpPr>
              <p:nvPr/>
            </p:nvSpPr>
            <p:spPr bwMode="auto">
              <a:xfrm flipV="1">
                <a:off x="2638" y="188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85" name="Line 566"/>
              <p:cNvSpPr>
                <a:spLocks noChangeShapeType="1"/>
              </p:cNvSpPr>
              <p:nvPr/>
            </p:nvSpPr>
            <p:spPr bwMode="auto">
              <a:xfrm flipH="1" flipV="1">
                <a:off x="2666" y="188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86" name="Line 567"/>
              <p:cNvSpPr>
                <a:spLocks noChangeShapeType="1"/>
              </p:cNvSpPr>
              <p:nvPr/>
            </p:nvSpPr>
            <p:spPr bwMode="auto">
              <a:xfrm flipH="1" flipV="1">
                <a:off x="2854" y="1883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87" name="Line 568"/>
              <p:cNvSpPr>
                <a:spLocks noChangeShapeType="1"/>
              </p:cNvSpPr>
              <p:nvPr/>
            </p:nvSpPr>
            <p:spPr bwMode="auto">
              <a:xfrm flipV="1">
                <a:off x="2827" y="1883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88" name="Line 569"/>
              <p:cNvSpPr>
                <a:spLocks noChangeShapeType="1"/>
              </p:cNvSpPr>
              <p:nvPr/>
            </p:nvSpPr>
            <p:spPr bwMode="auto">
              <a:xfrm flipH="1" flipV="1">
                <a:off x="1958" y="1876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89" name="Line 570"/>
              <p:cNvSpPr>
                <a:spLocks noChangeShapeType="1"/>
              </p:cNvSpPr>
              <p:nvPr/>
            </p:nvSpPr>
            <p:spPr bwMode="auto">
              <a:xfrm flipV="1">
                <a:off x="1930" y="1876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90" name="Line 571"/>
              <p:cNvSpPr>
                <a:spLocks noChangeShapeType="1"/>
              </p:cNvSpPr>
              <p:nvPr/>
            </p:nvSpPr>
            <p:spPr bwMode="auto">
              <a:xfrm flipH="1" flipV="1">
                <a:off x="2594" y="188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91" name="Line 572"/>
              <p:cNvSpPr>
                <a:spLocks noChangeShapeType="1"/>
              </p:cNvSpPr>
              <p:nvPr/>
            </p:nvSpPr>
            <p:spPr bwMode="auto">
              <a:xfrm flipV="1">
                <a:off x="2566" y="188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92" name="Line 573"/>
              <p:cNvSpPr>
                <a:spLocks noChangeShapeType="1"/>
              </p:cNvSpPr>
              <p:nvPr/>
            </p:nvSpPr>
            <p:spPr bwMode="auto">
              <a:xfrm flipV="1">
                <a:off x="2754" y="188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93" name="Line 574"/>
              <p:cNvSpPr>
                <a:spLocks noChangeShapeType="1"/>
              </p:cNvSpPr>
              <p:nvPr/>
            </p:nvSpPr>
            <p:spPr bwMode="auto">
              <a:xfrm flipH="1" flipV="1">
                <a:off x="2782" y="1884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94" name="Line 575"/>
              <p:cNvSpPr>
                <a:spLocks noChangeShapeType="1"/>
              </p:cNvSpPr>
              <p:nvPr/>
            </p:nvSpPr>
            <p:spPr bwMode="auto">
              <a:xfrm flipH="1" flipV="1">
                <a:off x="1886" y="1877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95" name="Line 576"/>
              <p:cNvSpPr>
                <a:spLocks noChangeShapeType="1"/>
              </p:cNvSpPr>
              <p:nvPr/>
            </p:nvSpPr>
            <p:spPr bwMode="auto">
              <a:xfrm flipV="1">
                <a:off x="1858" y="187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96" name="Line 577"/>
              <p:cNvSpPr>
                <a:spLocks noChangeShapeType="1"/>
              </p:cNvSpPr>
              <p:nvPr/>
            </p:nvSpPr>
            <p:spPr bwMode="auto">
              <a:xfrm flipV="1">
                <a:off x="2497" y="1884"/>
                <a:ext cx="25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97" name="Line 578"/>
              <p:cNvSpPr>
                <a:spLocks noChangeShapeType="1"/>
              </p:cNvSpPr>
              <p:nvPr/>
            </p:nvSpPr>
            <p:spPr bwMode="auto">
              <a:xfrm flipH="1" flipV="1">
                <a:off x="2522" y="188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98" name="Line 579"/>
              <p:cNvSpPr>
                <a:spLocks noChangeShapeType="1"/>
              </p:cNvSpPr>
              <p:nvPr/>
            </p:nvSpPr>
            <p:spPr bwMode="auto">
              <a:xfrm flipV="1">
                <a:off x="2682" y="188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99" name="Line 580"/>
              <p:cNvSpPr>
                <a:spLocks noChangeShapeType="1"/>
              </p:cNvSpPr>
              <p:nvPr/>
            </p:nvSpPr>
            <p:spPr bwMode="auto">
              <a:xfrm flipH="1" flipV="1">
                <a:off x="2710" y="1885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00" name="Line 581"/>
              <p:cNvSpPr>
                <a:spLocks noChangeShapeType="1"/>
              </p:cNvSpPr>
              <p:nvPr/>
            </p:nvSpPr>
            <p:spPr bwMode="auto">
              <a:xfrm flipH="1" flipV="1">
                <a:off x="1814" y="187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01" name="Line 582"/>
              <p:cNvSpPr>
                <a:spLocks noChangeShapeType="1"/>
              </p:cNvSpPr>
              <p:nvPr/>
            </p:nvSpPr>
            <p:spPr bwMode="auto">
              <a:xfrm flipV="1">
                <a:off x="1786" y="187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02" name="Line 583"/>
              <p:cNvSpPr>
                <a:spLocks noChangeShapeType="1"/>
              </p:cNvSpPr>
              <p:nvPr/>
            </p:nvSpPr>
            <p:spPr bwMode="auto">
              <a:xfrm flipV="1">
                <a:off x="1714" y="188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03" name="Line 584"/>
              <p:cNvSpPr>
                <a:spLocks noChangeShapeType="1"/>
              </p:cNvSpPr>
              <p:nvPr/>
            </p:nvSpPr>
            <p:spPr bwMode="auto">
              <a:xfrm flipH="1" flipV="1">
                <a:off x="1742" y="1882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04" name="Line 585"/>
              <p:cNvSpPr>
                <a:spLocks noChangeShapeType="1"/>
              </p:cNvSpPr>
              <p:nvPr/>
            </p:nvSpPr>
            <p:spPr bwMode="auto">
              <a:xfrm flipH="1" flipV="1">
                <a:off x="2638" y="188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05" name="Line 586"/>
              <p:cNvSpPr>
                <a:spLocks noChangeShapeType="1"/>
              </p:cNvSpPr>
              <p:nvPr/>
            </p:nvSpPr>
            <p:spPr bwMode="auto">
              <a:xfrm flipV="1">
                <a:off x="2610" y="188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06" name="Line 587"/>
              <p:cNvSpPr>
                <a:spLocks noChangeShapeType="1"/>
              </p:cNvSpPr>
              <p:nvPr/>
            </p:nvSpPr>
            <p:spPr bwMode="auto">
              <a:xfrm flipV="1">
                <a:off x="1974" y="187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07" name="Line 588"/>
              <p:cNvSpPr>
                <a:spLocks noChangeShapeType="1"/>
              </p:cNvSpPr>
              <p:nvPr/>
            </p:nvSpPr>
            <p:spPr bwMode="auto">
              <a:xfrm flipH="1" flipV="1">
                <a:off x="2002" y="1879"/>
                <a:ext cx="4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08" name="Line 589"/>
              <p:cNvSpPr>
                <a:spLocks noChangeShapeType="1"/>
              </p:cNvSpPr>
              <p:nvPr/>
            </p:nvSpPr>
            <p:spPr bwMode="auto">
              <a:xfrm flipV="1">
                <a:off x="2799" y="188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09" name="Line 590"/>
              <p:cNvSpPr>
                <a:spLocks noChangeShapeType="1"/>
              </p:cNvSpPr>
              <p:nvPr/>
            </p:nvSpPr>
            <p:spPr bwMode="auto">
              <a:xfrm flipH="1" flipV="1">
                <a:off x="2827" y="188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10" name="Line 591"/>
              <p:cNvSpPr>
                <a:spLocks noChangeShapeType="1"/>
              </p:cNvSpPr>
              <p:nvPr/>
            </p:nvSpPr>
            <p:spPr bwMode="auto">
              <a:xfrm flipV="1">
                <a:off x="2538" y="188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11" name="Line 592"/>
              <p:cNvSpPr>
                <a:spLocks noChangeShapeType="1"/>
              </p:cNvSpPr>
              <p:nvPr/>
            </p:nvSpPr>
            <p:spPr bwMode="auto">
              <a:xfrm flipH="1" flipV="1">
                <a:off x="2566" y="1888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12" name="Line 593"/>
              <p:cNvSpPr>
                <a:spLocks noChangeShapeType="1"/>
              </p:cNvSpPr>
              <p:nvPr/>
            </p:nvSpPr>
            <p:spPr bwMode="auto">
              <a:xfrm flipH="1" flipV="1">
                <a:off x="1930" y="1880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13" name="Line 594"/>
              <p:cNvSpPr>
                <a:spLocks noChangeShapeType="1"/>
              </p:cNvSpPr>
              <p:nvPr/>
            </p:nvSpPr>
            <p:spPr bwMode="auto">
              <a:xfrm flipV="1">
                <a:off x="1902" y="188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14" name="Line 595"/>
              <p:cNvSpPr>
                <a:spLocks noChangeShapeType="1"/>
              </p:cNvSpPr>
              <p:nvPr/>
            </p:nvSpPr>
            <p:spPr bwMode="auto">
              <a:xfrm flipV="1">
                <a:off x="2727" y="1889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15" name="Line 596"/>
              <p:cNvSpPr>
                <a:spLocks noChangeShapeType="1"/>
              </p:cNvSpPr>
              <p:nvPr/>
            </p:nvSpPr>
            <p:spPr bwMode="auto">
              <a:xfrm flipH="1" flipV="1">
                <a:off x="2754" y="1889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16" name="Line 597"/>
              <p:cNvSpPr>
                <a:spLocks noChangeShapeType="1"/>
              </p:cNvSpPr>
              <p:nvPr/>
            </p:nvSpPr>
            <p:spPr bwMode="auto">
              <a:xfrm flipH="1" flipV="1">
                <a:off x="1858" y="1882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17" name="Line 598"/>
              <p:cNvSpPr>
                <a:spLocks noChangeShapeType="1"/>
              </p:cNvSpPr>
              <p:nvPr/>
            </p:nvSpPr>
            <p:spPr bwMode="auto">
              <a:xfrm flipV="1">
                <a:off x="1830" y="188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18" name="Line 599"/>
              <p:cNvSpPr>
                <a:spLocks noChangeShapeType="1"/>
              </p:cNvSpPr>
              <p:nvPr/>
            </p:nvSpPr>
            <p:spPr bwMode="auto">
              <a:xfrm flipH="1" flipV="1">
                <a:off x="2682" y="1891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19" name="Line 600"/>
              <p:cNvSpPr>
                <a:spLocks noChangeShapeType="1"/>
              </p:cNvSpPr>
              <p:nvPr/>
            </p:nvSpPr>
            <p:spPr bwMode="auto">
              <a:xfrm flipV="1">
                <a:off x="2654" y="189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20" name="Line 601"/>
              <p:cNvSpPr>
                <a:spLocks noChangeShapeType="1"/>
              </p:cNvSpPr>
              <p:nvPr/>
            </p:nvSpPr>
            <p:spPr bwMode="auto">
              <a:xfrm flipV="1">
                <a:off x="1758" y="188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21" name="Line 602"/>
              <p:cNvSpPr>
                <a:spLocks noChangeShapeType="1"/>
              </p:cNvSpPr>
              <p:nvPr/>
            </p:nvSpPr>
            <p:spPr bwMode="auto">
              <a:xfrm flipH="1" flipV="1">
                <a:off x="1786" y="188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22" name="Line 603"/>
              <p:cNvSpPr>
                <a:spLocks noChangeShapeType="1"/>
              </p:cNvSpPr>
              <p:nvPr/>
            </p:nvSpPr>
            <p:spPr bwMode="auto">
              <a:xfrm flipH="1" flipV="1">
                <a:off x="2871" y="189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23" name="Line 604"/>
              <p:cNvSpPr>
                <a:spLocks noChangeShapeType="1"/>
              </p:cNvSpPr>
              <p:nvPr/>
            </p:nvSpPr>
            <p:spPr bwMode="auto">
              <a:xfrm flipV="1">
                <a:off x="2843" y="189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24" name="Line 605"/>
              <p:cNvSpPr>
                <a:spLocks noChangeShapeType="1"/>
              </p:cNvSpPr>
              <p:nvPr/>
            </p:nvSpPr>
            <p:spPr bwMode="auto">
              <a:xfrm flipH="1" flipV="1">
                <a:off x="1714" y="1887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25" name="Line 606"/>
              <p:cNvSpPr>
                <a:spLocks noChangeShapeType="1"/>
              </p:cNvSpPr>
              <p:nvPr/>
            </p:nvSpPr>
            <p:spPr bwMode="auto">
              <a:xfrm flipV="1">
                <a:off x="1686" y="188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45" name="Group 808"/>
            <p:cNvGrpSpPr>
              <a:grpSpLocks/>
            </p:cNvGrpSpPr>
            <p:nvPr/>
          </p:nvGrpSpPr>
          <p:grpSpPr bwMode="auto">
            <a:xfrm>
              <a:off x="1751048" y="3061061"/>
              <a:ext cx="2362236" cy="101613"/>
              <a:chOff x="1463" y="1883"/>
              <a:chExt cx="1488" cy="64"/>
            </a:xfrm>
          </p:grpSpPr>
          <p:sp>
            <p:nvSpPr>
              <p:cNvPr id="24026" name="Line 608"/>
              <p:cNvSpPr>
                <a:spLocks noChangeShapeType="1"/>
              </p:cNvSpPr>
              <p:nvPr/>
            </p:nvSpPr>
            <p:spPr bwMode="auto">
              <a:xfrm flipH="1" flipV="1">
                <a:off x="2610" y="1892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27" name="Line 609"/>
              <p:cNvSpPr>
                <a:spLocks noChangeShapeType="1"/>
              </p:cNvSpPr>
              <p:nvPr/>
            </p:nvSpPr>
            <p:spPr bwMode="auto">
              <a:xfrm flipV="1">
                <a:off x="2583" y="1892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28" name="Line 610"/>
              <p:cNvSpPr>
                <a:spLocks noChangeShapeType="1"/>
              </p:cNvSpPr>
              <p:nvPr/>
            </p:nvSpPr>
            <p:spPr bwMode="auto">
              <a:xfrm flipV="1">
                <a:off x="1946" y="1883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29" name="Line 611"/>
              <p:cNvSpPr>
                <a:spLocks noChangeShapeType="1"/>
              </p:cNvSpPr>
              <p:nvPr/>
            </p:nvSpPr>
            <p:spPr bwMode="auto">
              <a:xfrm flipH="1" flipV="1">
                <a:off x="1974" y="1883"/>
                <a:ext cx="14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30" name="Line 612"/>
              <p:cNvSpPr>
                <a:spLocks noChangeShapeType="1"/>
              </p:cNvSpPr>
              <p:nvPr/>
            </p:nvSpPr>
            <p:spPr bwMode="auto">
              <a:xfrm flipH="1" flipV="1">
                <a:off x="2799" y="189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31" name="Line 613"/>
              <p:cNvSpPr>
                <a:spLocks noChangeShapeType="1"/>
              </p:cNvSpPr>
              <p:nvPr/>
            </p:nvSpPr>
            <p:spPr bwMode="auto">
              <a:xfrm flipV="1">
                <a:off x="2771" y="189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32" name="Line 614"/>
              <p:cNvSpPr>
                <a:spLocks noChangeShapeType="1"/>
              </p:cNvSpPr>
              <p:nvPr/>
            </p:nvSpPr>
            <p:spPr bwMode="auto">
              <a:xfrm flipH="1" flipV="1">
                <a:off x="2538" y="189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33" name="Line 615"/>
              <p:cNvSpPr>
                <a:spLocks noChangeShapeType="1"/>
              </p:cNvSpPr>
              <p:nvPr/>
            </p:nvSpPr>
            <p:spPr bwMode="auto">
              <a:xfrm flipV="1">
                <a:off x="2512" y="1893"/>
                <a:ext cx="2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34" name="Line 616"/>
              <p:cNvSpPr>
                <a:spLocks noChangeShapeType="1"/>
              </p:cNvSpPr>
              <p:nvPr/>
            </p:nvSpPr>
            <p:spPr bwMode="auto">
              <a:xfrm flipV="1">
                <a:off x="1874" y="188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35" name="Line 617"/>
              <p:cNvSpPr>
                <a:spLocks noChangeShapeType="1"/>
              </p:cNvSpPr>
              <p:nvPr/>
            </p:nvSpPr>
            <p:spPr bwMode="auto">
              <a:xfrm flipH="1" flipV="1">
                <a:off x="1902" y="1885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36" name="Line 618"/>
              <p:cNvSpPr>
                <a:spLocks noChangeShapeType="1"/>
              </p:cNvSpPr>
              <p:nvPr/>
            </p:nvSpPr>
            <p:spPr bwMode="auto">
              <a:xfrm flipH="1" flipV="1">
                <a:off x="2727" y="189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37" name="Line 619"/>
              <p:cNvSpPr>
                <a:spLocks noChangeShapeType="1"/>
              </p:cNvSpPr>
              <p:nvPr/>
            </p:nvSpPr>
            <p:spPr bwMode="auto">
              <a:xfrm flipV="1">
                <a:off x="2699" y="189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38" name="Line 620"/>
              <p:cNvSpPr>
                <a:spLocks noChangeShapeType="1"/>
              </p:cNvSpPr>
              <p:nvPr/>
            </p:nvSpPr>
            <p:spPr bwMode="auto">
              <a:xfrm flipV="1">
                <a:off x="1802" y="188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39" name="Line 621"/>
              <p:cNvSpPr>
                <a:spLocks noChangeShapeType="1"/>
              </p:cNvSpPr>
              <p:nvPr/>
            </p:nvSpPr>
            <p:spPr bwMode="auto">
              <a:xfrm flipH="1" flipV="1">
                <a:off x="1830" y="1887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40" name="Line 622"/>
              <p:cNvSpPr>
                <a:spLocks noChangeShapeType="1"/>
              </p:cNvSpPr>
              <p:nvPr/>
            </p:nvSpPr>
            <p:spPr bwMode="auto">
              <a:xfrm flipH="1" flipV="1">
                <a:off x="2654" y="1896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41" name="Line 623"/>
              <p:cNvSpPr>
                <a:spLocks noChangeShapeType="1"/>
              </p:cNvSpPr>
              <p:nvPr/>
            </p:nvSpPr>
            <p:spPr bwMode="auto">
              <a:xfrm flipV="1">
                <a:off x="2627" y="1896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42" name="Line 624"/>
              <p:cNvSpPr>
                <a:spLocks noChangeShapeType="1"/>
              </p:cNvSpPr>
              <p:nvPr/>
            </p:nvSpPr>
            <p:spPr bwMode="auto">
              <a:xfrm flipH="1" flipV="1">
                <a:off x="1758" y="188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43" name="Line 625"/>
              <p:cNvSpPr>
                <a:spLocks noChangeShapeType="1"/>
              </p:cNvSpPr>
              <p:nvPr/>
            </p:nvSpPr>
            <p:spPr bwMode="auto">
              <a:xfrm flipV="1">
                <a:off x="1730" y="188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44" name="Line 626"/>
              <p:cNvSpPr>
                <a:spLocks noChangeShapeType="1"/>
              </p:cNvSpPr>
              <p:nvPr/>
            </p:nvSpPr>
            <p:spPr bwMode="auto">
              <a:xfrm flipV="1">
                <a:off x="2815" y="189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45" name="Line 627"/>
              <p:cNvSpPr>
                <a:spLocks noChangeShapeType="1"/>
              </p:cNvSpPr>
              <p:nvPr/>
            </p:nvSpPr>
            <p:spPr bwMode="auto">
              <a:xfrm flipH="1" flipV="1">
                <a:off x="2843" y="189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46" name="Line 628"/>
              <p:cNvSpPr>
                <a:spLocks noChangeShapeType="1"/>
              </p:cNvSpPr>
              <p:nvPr/>
            </p:nvSpPr>
            <p:spPr bwMode="auto">
              <a:xfrm flipV="1">
                <a:off x="1658" y="189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47" name="Line 629"/>
              <p:cNvSpPr>
                <a:spLocks noChangeShapeType="1"/>
              </p:cNvSpPr>
              <p:nvPr/>
            </p:nvSpPr>
            <p:spPr bwMode="auto">
              <a:xfrm flipH="1" flipV="1">
                <a:off x="1686" y="1892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48" name="Line 630"/>
              <p:cNvSpPr>
                <a:spLocks noChangeShapeType="1"/>
              </p:cNvSpPr>
              <p:nvPr/>
            </p:nvSpPr>
            <p:spPr bwMode="auto">
              <a:xfrm flipV="1">
                <a:off x="2554" y="1897"/>
                <a:ext cx="29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49" name="Line 631"/>
              <p:cNvSpPr>
                <a:spLocks noChangeShapeType="1"/>
              </p:cNvSpPr>
              <p:nvPr/>
            </p:nvSpPr>
            <p:spPr bwMode="auto">
              <a:xfrm flipH="1" flipV="1">
                <a:off x="2583" y="189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50" name="Line 632"/>
              <p:cNvSpPr>
                <a:spLocks noChangeShapeType="1"/>
              </p:cNvSpPr>
              <p:nvPr/>
            </p:nvSpPr>
            <p:spPr bwMode="auto">
              <a:xfrm flipV="1">
                <a:off x="2743" y="189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51" name="Line 633"/>
              <p:cNvSpPr>
                <a:spLocks noChangeShapeType="1"/>
              </p:cNvSpPr>
              <p:nvPr/>
            </p:nvSpPr>
            <p:spPr bwMode="auto">
              <a:xfrm flipH="1" flipV="1">
                <a:off x="2771" y="189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52" name="Line 634"/>
              <p:cNvSpPr>
                <a:spLocks noChangeShapeType="1"/>
              </p:cNvSpPr>
              <p:nvPr/>
            </p:nvSpPr>
            <p:spPr bwMode="auto">
              <a:xfrm flipV="1">
                <a:off x="1918" y="188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53" name="Line 635"/>
              <p:cNvSpPr>
                <a:spLocks noChangeShapeType="1"/>
              </p:cNvSpPr>
              <p:nvPr/>
            </p:nvSpPr>
            <p:spPr bwMode="auto">
              <a:xfrm flipH="1" flipV="1">
                <a:off x="1946" y="1887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54" name="Line 636"/>
              <p:cNvSpPr>
                <a:spLocks noChangeShapeType="1"/>
              </p:cNvSpPr>
              <p:nvPr/>
            </p:nvSpPr>
            <p:spPr bwMode="auto">
              <a:xfrm flipH="1" flipV="1">
                <a:off x="1874" y="1889"/>
                <a:ext cx="1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55" name="Line 637"/>
              <p:cNvSpPr>
                <a:spLocks noChangeShapeType="1"/>
              </p:cNvSpPr>
              <p:nvPr/>
            </p:nvSpPr>
            <p:spPr bwMode="auto">
              <a:xfrm flipV="1">
                <a:off x="1846" y="188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56" name="Line 638"/>
              <p:cNvSpPr>
                <a:spLocks noChangeShapeType="1"/>
              </p:cNvSpPr>
              <p:nvPr/>
            </p:nvSpPr>
            <p:spPr bwMode="auto">
              <a:xfrm flipV="1">
                <a:off x="2671" y="190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57" name="Line 639"/>
              <p:cNvSpPr>
                <a:spLocks noChangeShapeType="1"/>
              </p:cNvSpPr>
              <p:nvPr/>
            </p:nvSpPr>
            <p:spPr bwMode="auto">
              <a:xfrm flipH="1" flipV="1">
                <a:off x="2699" y="190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58" name="Line 640"/>
              <p:cNvSpPr>
                <a:spLocks noChangeShapeType="1"/>
              </p:cNvSpPr>
              <p:nvPr/>
            </p:nvSpPr>
            <p:spPr bwMode="auto">
              <a:xfrm flipH="1" flipV="1">
                <a:off x="2887" y="190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59" name="Line 641"/>
              <p:cNvSpPr>
                <a:spLocks noChangeShapeType="1"/>
              </p:cNvSpPr>
              <p:nvPr/>
            </p:nvSpPr>
            <p:spPr bwMode="auto">
              <a:xfrm flipV="1">
                <a:off x="1774" y="189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60" name="Line 642"/>
              <p:cNvSpPr>
                <a:spLocks noChangeShapeType="1"/>
              </p:cNvSpPr>
              <p:nvPr/>
            </p:nvSpPr>
            <p:spPr bwMode="auto">
              <a:xfrm flipV="1">
                <a:off x="2859" y="190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61" name="Line 643"/>
              <p:cNvSpPr>
                <a:spLocks noChangeShapeType="1"/>
              </p:cNvSpPr>
              <p:nvPr/>
            </p:nvSpPr>
            <p:spPr bwMode="auto">
              <a:xfrm flipH="1" flipV="1">
                <a:off x="1802" y="1892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62" name="Line 644"/>
              <p:cNvSpPr>
                <a:spLocks noChangeShapeType="1"/>
              </p:cNvSpPr>
              <p:nvPr/>
            </p:nvSpPr>
            <p:spPr bwMode="auto">
              <a:xfrm flipH="1" flipV="1">
                <a:off x="2627" y="190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63" name="Line 645"/>
              <p:cNvSpPr>
                <a:spLocks noChangeShapeType="1"/>
              </p:cNvSpPr>
              <p:nvPr/>
            </p:nvSpPr>
            <p:spPr bwMode="auto">
              <a:xfrm flipV="1">
                <a:off x="2599" y="190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64" name="Line 646"/>
              <p:cNvSpPr>
                <a:spLocks noChangeShapeType="1"/>
              </p:cNvSpPr>
              <p:nvPr/>
            </p:nvSpPr>
            <p:spPr bwMode="auto">
              <a:xfrm flipH="1" flipV="1">
                <a:off x="1730" y="1895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65" name="Line 647"/>
              <p:cNvSpPr>
                <a:spLocks noChangeShapeType="1"/>
              </p:cNvSpPr>
              <p:nvPr/>
            </p:nvSpPr>
            <p:spPr bwMode="auto">
              <a:xfrm flipV="1">
                <a:off x="1702" y="189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66" name="Line 648"/>
              <p:cNvSpPr>
                <a:spLocks noChangeShapeType="1"/>
              </p:cNvSpPr>
              <p:nvPr/>
            </p:nvSpPr>
            <p:spPr bwMode="auto">
              <a:xfrm flipH="1" flipV="1">
                <a:off x="2815" y="190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67" name="Line 649"/>
              <p:cNvSpPr>
                <a:spLocks noChangeShapeType="1"/>
              </p:cNvSpPr>
              <p:nvPr/>
            </p:nvSpPr>
            <p:spPr bwMode="auto">
              <a:xfrm flipV="1">
                <a:off x="2787" y="190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68" name="Line 650"/>
              <p:cNvSpPr>
                <a:spLocks noChangeShapeType="1"/>
              </p:cNvSpPr>
              <p:nvPr/>
            </p:nvSpPr>
            <p:spPr bwMode="auto">
              <a:xfrm flipH="1" flipV="1">
                <a:off x="1658" y="1898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69" name="Line 651"/>
              <p:cNvSpPr>
                <a:spLocks noChangeShapeType="1"/>
              </p:cNvSpPr>
              <p:nvPr/>
            </p:nvSpPr>
            <p:spPr bwMode="auto">
              <a:xfrm flipV="1">
                <a:off x="1630" y="189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70" name="Line 652"/>
              <p:cNvSpPr>
                <a:spLocks noChangeShapeType="1"/>
              </p:cNvSpPr>
              <p:nvPr/>
            </p:nvSpPr>
            <p:spPr bwMode="auto">
              <a:xfrm flipV="1">
                <a:off x="1962" y="1891"/>
                <a:ext cx="20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71" name="Line 653"/>
              <p:cNvSpPr>
                <a:spLocks noChangeShapeType="1"/>
              </p:cNvSpPr>
              <p:nvPr/>
            </p:nvSpPr>
            <p:spPr bwMode="auto">
              <a:xfrm flipH="1" flipV="1">
                <a:off x="2554" y="1902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72" name="Line 654"/>
              <p:cNvSpPr>
                <a:spLocks noChangeShapeType="1"/>
              </p:cNvSpPr>
              <p:nvPr/>
            </p:nvSpPr>
            <p:spPr bwMode="auto">
              <a:xfrm flipV="1">
                <a:off x="2527" y="1902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73" name="Line 655"/>
              <p:cNvSpPr>
                <a:spLocks noChangeShapeType="1"/>
              </p:cNvSpPr>
              <p:nvPr/>
            </p:nvSpPr>
            <p:spPr bwMode="auto">
              <a:xfrm flipV="1">
                <a:off x="2715" y="190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74" name="Line 656"/>
              <p:cNvSpPr>
                <a:spLocks noChangeShapeType="1"/>
              </p:cNvSpPr>
              <p:nvPr/>
            </p:nvSpPr>
            <p:spPr bwMode="auto">
              <a:xfrm flipH="1" flipV="1">
                <a:off x="2743" y="190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75" name="Line 657"/>
              <p:cNvSpPr>
                <a:spLocks noChangeShapeType="1"/>
              </p:cNvSpPr>
              <p:nvPr/>
            </p:nvSpPr>
            <p:spPr bwMode="auto">
              <a:xfrm flipH="1" flipV="1">
                <a:off x="1918" y="1891"/>
                <a:ext cx="1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76" name="Line 658"/>
              <p:cNvSpPr>
                <a:spLocks noChangeShapeType="1"/>
              </p:cNvSpPr>
              <p:nvPr/>
            </p:nvSpPr>
            <p:spPr bwMode="auto">
              <a:xfrm flipV="1">
                <a:off x="1891" y="1891"/>
                <a:ext cx="2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77" name="Line 659"/>
              <p:cNvSpPr>
                <a:spLocks noChangeShapeType="1"/>
              </p:cNvSpPr>
              <p:nvPr/>
            </p:nvSpPr>
            <p:spPr bwMode="auto">
              <a:xfrm flipH="1" flipV="1">
                <a:off x="2671" y="190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78" name="Line 660"/>
              <p:cNvSpPr>
                <a:spLocks noChangeShapeType="1"/>
              </p:cNvSpPr>
              <p:nvPr/>
            </p:nvSpPr>
            <p:spPr bwMode="auto">
              <a:xfrm flipV="1">
                <a:off x="2643" y="190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79" name="Line 661"/>
              <p:cNvSpPr>
                <a:spLocks noChangeShapeType="1"/>
              </p:cNvSpPr>
              <p:nvPr/>
            </p:nvSpPr>
            <p:spPr bwMode="auto">
              <a:xfrm flipV="1">
                <a:off x="1818" y="189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80" name="Line 662"/>
              <p:cNvSpPr>
                <a:spLocks noChangeShapeType="1"/>
              </p:cNvSpPr>
              <p:nvPr/>
            </p:nvSpPr>
            <p:spPr bwMode="auto">
              <a:xfrm flipH="1" flipV="1">
                <a:off x="1846" y="1894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81" name="Line 663"/>
              <p:cNvSpPr>
                <a:spLocks noChangeShapeType="1"/>
              </p:cNvSpPr>
              <p:nvPr/>
            </p:nvSpPr>
            <p:spPr bwMode="auto">
              <a:xfrm flipV="1">
                <a:off x="2831" y="190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82" name="Line 664"/>
              <p:cNvSpPr>
                <a:spLocks noChangeShapeType="1"/>
              </p:cNvSpPr>
              <p:nvPr/>
            </p:nvSpPr>
            <p:spPr bwMode="auto">
              <a:xfrm flipH="1" flipV="1">
                <a:off x="2859" y="190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83" name="Line 665"/>
              <p:cNvSpPr>
                <a:spLocks noChangeShapeType="1"/>
              </p:cNvSpPr>
              <p:nvPr/>
            </p:nvSpPr>
            <p:spPr bwMode="auto">
              <a:xfrm flipV="1">
                <a:off x="1746" y="189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84" name="Line 666"/>
              <p:cNvSpPr>
                <a:spLocks noChangeShapeType="1"/>
              </p:cNvSpPr>
              <p:nvPr/>
            </p:nvSpPr>
            <p:spPr bwMode="auto">
              <a:xfrm flipH="1" flipV="1">
                <a:off x="1774" y="1897"/>
                <a:ext cx="1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85" name="Line 667"/>
              <p:cNvSpPr>
                <a:spLocks noChangeShapeType="1"/>
              </p:cNvSpPr>
              <p:nvPr/>
            </p:nvSpPr>
            <p:spPr bwMode="auto">
              <a:xfrm flipH="1" flipV="1">
                <a:off x="2599" y="190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86" name="Line 668"/>
              <p:cNvSpPr>
                <a:spLocks noChangeShapeType="1"/>
              </p:cNvSpPr>
              <p:nvPr/>
            </p:nvSpPr>
            <p:spPr bwMode="auto">
              <a:xfrm flipV="1">
                <a:off x="2571" y="190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87" name="Line 669"/>
              <p:cNvSpPr>
                <a:spLocks noChangeShapeType="1"/>
              </p:cNvSpPr>
              <p:nvPr/>
            </p:nvSpPr>
            <p:spPr bwMode="auto">
              <a:xfrm flipH="1" flipV="1">
                <a:off x="1702" y="1900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88" name="Line 670"/>
              <p:cNvSpPr>
                <a:spLocks noChangeShapeType="1"/>
              </p:cNvSpPr>
              <p:nvPr/>
            </p:nvSpPr>
            <p:spPr bwMode="auto">
              <a:xfrm flipV="1">
                <a:off x="1674" y="190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89" name="Line 671"/>
              <p:cNvSpPr>
                <a:spLocks noChangeShapeType="1"/>
              </p:cNvSpPr>
              <p:nvPr/>
            </p:nvSpPr>
            <p:spPr bwMode="auto">
              <a:xfrm flipH="1" flipV="1">
                <a:off x="2787" y="190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90" name="Line 672"/>
              <p:cNvSpPr>
                <a:spLocks noChangeShapeType="1"/>
              </p:cNvSpPr>
              <p:nvPr/>
            </p:nvSpPr>
            <p:spPr bwMode="auto">
              <a:xfrm flipV="1">
                <a:off x="2759" y="190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91" name="Line 673"/>
              <p:cNvSpPr>
                <a:spLocks noChangeShapeType="1"/>
              </p:cNvSpPr>
              <p:nvPr/>
            </p:nvSpPr>
            <p:spPr bwMode="auto">
              <a:xfrm flipV="1">
                <a:off x="1602" y="190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92" name="Line 674"/>
              <p:cNvSpPr>
                <a:spLocks noChangeShapeType="1"/>
              </p:cNvSpPr>
              <p:nvPr/>
            </p:nvSpPr>
            <p:spPr bwMode="auto">
              <a:xfrm flipH="1" flipV="1">
                <a:off x="1630" y="1903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93" name="Line 675"/>
              <p:cNvSpPr>
                <a:spLocks noChangeShapeType="1"/>
              </p:cNvSpPr>
              <p:nvPr/>
            </p:nvSpPr>
            <p:spPr bwMode="auto">
              <a:xfrm flipH="1" flipV="1">
                <a:off x="2527" y="1907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94" name="Line 676"/>
              <p:cNvSpPr>
                <a:spLocks noChangeShapeType="1"/>
              </p:cNvSpPr>
              <p:nvPr/>
            </p:nvSpPr>
            <p:spPr bwMode="auto">
              <a:xfrm flipH="1" flipV="1">
                <a:off x="1962" y="1893"/>
                <a:ext cx="9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95" name="Line 677"/>
              <p:cNvSpPr>
                <a:spLocks noChangeShapeType="1"/>
              </p:cNvSpPr>
              <p:nvPr/>
            </p:nvSpPr>
            <p:spPr bwMode="auto">
              <a:xfrm flipV="1">
                <a:off x="1935" y="1893"/>
                <a:ext cx="2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96" name="Line 678"/>
              <p:cNvSpPr>
                <a:spLocks noChangeShapeType="1"/>
              </p:cNvSpPr>
              <p:nvPr/>
            </p:nvSpPr>
            <p:spPr bwMode="auto">
              <a:xfrm flipH="1" flipV="1">
                <a:off x="2715" y="190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97" name="Line 679"/>
              <p:cNvSpPr>
                <a:spLocks noChangeShapeType="1"/>
              </p:cNvSpPr>
              <p:nvPr/>
            </p:nvSpPr>
            <p:spPr bwMode="auto">
              <a:xfrm flipV="1">
                <a:off x="2687" y="190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98" name="Line 680"/>
              <p:cNvSpPr>
                <a:spLocks noChangeShapeType="1"/>
              </p:cNvSpPr>
              <p:nvPr/>
            </p:nvSpPr>
            <p:spPr bwMode="auto">
              <a:xfrm flipH="1" flipV="1">
                <a:off x="2903" y="191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99" name="Line 681"/>
              <p:cNvSpPr>
                <a:spLocks noChangeShapeType="1"/>
              </p:cNvSpPr>
              <p:nvPr/>
            </p:nvSpPr>
            <p:spPr bwMode="auto">
              <a:xfrm flipV="1">
                <a:off x="2875" y="191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00" name="Line 682"/>
              <p:cNvSpPr>
                <a:spLocks noChangeShapeType="1"/>
              </p:cNvSpPr>
              <p:nvPr/>
            </p:nvSpPr>
            <p:spPr bwMode="auto">
              <a:xfrm flipH="1" flipV="1">
                <a:off x="1891" y="1895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01" name="Line 683"/>
              <p:cNvSpPr>
                <a:spLocks noChangeShapeType="1"/>
              </p:cNvSpPr>
              <p:nvPr/>
            </p:nvSpPr>
            <p:spPr bwMode="auto">
              <a:xfrm flipV="1">
                <a:off x="1862" y="1895"/>
                <a:ext cx="29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02" name="Line 684"/>
              <p:cNvSpPr>
                <a:spLocks noChangeShapeType="1"/>
              </p:cNvSpPr>
              <p:nvPr/>
            </p:nvSpPr>
            <p:spPr bwMode="auto">
              <a:xfrm flipV="1">
                <a:off x="2615" y="191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03" name="Line 685"/>
              <p:cNvSpPr>
                <a:spLocks noChangeShapeType="1"/>
              </p:cNvSpPr>
              <p:nvPr/>
            </p:nvSpPr>
            <p:spPr bwMode="auto">
              <a:xfrm flipH="1" flipV="1">
                <a:off x="2643" y="191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04" name="Line 686"/>
              <p:cNvSpPr>
                <a:spLocks noChangeShapeType="1"/>
              </p:cNvSpPr>
              <p:nvPr/>
            </p:nvSpPr>
            <p:spPr bwMode="auto">
              <a:xfrm flipH="1" flipV="1">
                <a:off x="1818" y="1898"/>
                <a:ext cx="1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05" name="Line 687"/>
              <p:cNvSpPr>
                <a:spLocks noChangeShapeType="1"/>
              </p:cNvSpPr>
              <p:nvPr/>
            </p:nvSpPr>
            <p:spPr bwMode="auto">
              <a:xfrm flipV="1">
                <a:off x="1791" y="1898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06" name="Line 688"/>
              <p:cNvSpPr>
                <a:spLocks noChangeShapeType="1"/>
              </p:cNvSpPr>
              <p:nvPr/>
            </p:nvSpPr>
            <p:spPr bwMode="auto">
              <a:xfrm flipH="1" flipV="1">
                <a:off x="2831" y="191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07" name="Line 689"/>
              <p:cNvSpPr>
                <a:spLocks noChangeShapeType="1"/>
              </p:cNvSpPr>
              <p:nvPr/>
            </p:nvSpPr>
            <p:spPr bwMode="auto">
              <a:xfrm flipV="1">
                <a:off x="2803" y="191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08" name="Line 690"/>
              <p:cNvSpPr>
                <a:spLocks noChangeShapeType="1"/>
              </p:cNvSpPr>
              <p:nvPr/>
            </p:nvSpPr>
            <p:spPr bwMode="auto">
              <a:xfrm flipH="1" flipV="1">
                <a:off x="1746" y="1902"/>
                <a:ext cx="1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09" name="Line 691"/>
              <p:cNvSpPr>
                <a:spLocks noChangeShapeType="1"/>
              </p:cNvSpPr>
              <p:nvPr/>
            </p:nvSpPr>
            <p:spPr bwMode="auto">
              <a:xfrm flipV="1">
                <a:off x="1718" y="190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10" name="Line 692"/>
              <p:cNvSpPr>
                <a:spLocks noChangeShapeType="1"/>
              </p:cNvSpPr>
              <p:nvPr/>
            </p:nvSpPr>
            <p:spPr bwMode="auto">
              <a:xfrm flipH="1" flipV="1">
                <a:off x="1674" y="1906"/>
                <a:ext cx="1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11" name="Line 693"/>
              <p:cNvSpPr>
                <a:spLocks noChangeShapeType="1"/>
              </p:cNvSpPr>
              <p:nvPr/>
            </p:nvSpPr>
            <p:spPr bwMode="auto">
              <a:xfrm flipV="1">
                <a:off x="1646" y="190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12" name="Line 694"/>
              <p:cNvSpPr>
                <a:spLocks noChangeShapeType="1"/>
              </p:cNvSpPr>
              <p:nvPr/>
            </p:nvSpPr>
            <p:spPr bwMode="auto">
              <a:xfrm flipH="1" flipV="1">
                <a:off x="2571" y="191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13" name="Line 695"/>
              <p:cNvSpPr>
                <a:spLocks noChangeShapeType="1"/>
              </p:cNvSpPr>
              <p:nvPr/>
            </p:nvSpPr>
            <p:spPr bwMode="auto">
              <a:xfrm flipV="1">
                <a:off x="2543" y="191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14" name="Line 696"/>
              <p:cNvSpPr>
                <a:spLocks noChangeShapeType="1"/>
              </p:cNvSpPr>
              <p:nvPr/>
            </p:nvSpPr>
            <p:spPr bwMode="auto">
              <a:xfrm flipV="1">
                <a:off x="2731" y="191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15" name="Line 697"/>
              <p:cNvSpPr>
                <a:spLocks noChangeShapeType="1"/>
              </p:cNvSpPr>
              <p:nvPr/>
            </p:nvSpPr>
            <p:spPr bwMode="auto">
              <a:xfrm flipH="1" flipV="1">
                <a:off x="2759" y="191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16" name="Line 698"/>
              <p:cNvSpPr>
                <a:spLocks noChangeShapeType="1"/>
              </p:cNvSpPr>
              <p:nvPr/>
            </p:nvSpPr>
            <p:spPr bwMode="auto">
              <a:xfrm flipH="1" flipV="1">
                <a:off x="1602" y="1909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17" name="Line 699"/>
              <p:cNvSpPr>
                <a:spLocks noChangeShapeType="1"/>
              </p:cNvSpPr>
              <p:nvPr/>
            </p:nvSpPr>
            <p:spPr bwMode="auto">
              <a:xfrm flipV="1">
                <a:off x="1574" y="190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18" name="Line 700"/>
              <p:cNvSpPr>
                <a:spLocks noChangeShapeType="1"/>
              </p:cNvSpPr>
              <p:nvPr/>
            </p:nvSpPr>
            <p:spPr bwMode="auto">
              <a:xfrm flipV="1">
                <a:off x="2659" y="191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19" name="Line 701"/>
              <p:cNvSpPr>
                <a:spLocks noChangeShapeType="1"/>
              </p:cNvSpPr>
              <p:nvPr/>
            </p:nvSpPr>
            <p:spPr bwMode="auto">
              <a:xfrm flipH="1" flipV="1">
                <a:off x="2687" y="191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20" name="Line 702"/>
              <p:cNvSpPr>
                <a:spLocks noChangeShapeType="1"/>
              </p:cNvSpPr>
              <p:nvPr/>
            </p:nvSpPr>
            <p:spPr bwMode="auto">
              <a:xfrm flipV="1">
                <a:off x="1907" y="189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21" name="Line 703"/>
              <p:cNvSpPr>
                <a:spLocks noChangeShapeType="1"/>
              </p:cNvSpPr>
              <p:nvPr/>
            </p:nvSpPr>
            <p:spPr bwMode="auto">
              <a:xfrm flipH="1" flipV="1">
                <a:off x="1935" y="1897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22" name="Line 704"/>
              <p:cNvSpPr>
                <a:spLocks noChangeShapeType="1"/>
              </p:cNvSpPr>
              <p:nvPr/>
            </p:nvSpPr>
            <p:spPr bwMode="auto">
              <a:xfrm flipV="1">
                <a:off x="2847" y="191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23" name="Line 705"/>
              <p:cNvSpPr>
                <a:spLocks noChangeShapeType="1"/>
              </p:cNvSpPr>
              <p:nvPr/>
            </p:nvSpPr>
            <p:spPr bwMode="auto">
              <a:xfrm flipH="1" flipV="1">
                <a:off x="2875" y="191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24" name="Line 706"/>
              <p:cNvSpPr>
                <a:spLocks noChangeShapeType="1"/>
              </p:cNvSpPr>
              <p:nvPr/>
            </p:nvSpPr>
            <p:spPr bwMode="auto">
              <a:xfrm flipH="1" flipV="1">
                <a:off x="1862" y="1900"/>
                <a:ext cx="1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25" name="Line 707"/>
              <p:cNvSpPr>
                <a:spLocks noChangeShapeType="1"/>
              </p:cNvSpPr>
              <p:nvPr/>
            </p:nvSpPr>
            <p:spPr bwMode="auto">
              <a:xfrm flipV="1">
                <a:off x="1835" y="1900"/>
                <a:ext cx="2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26" name="Line 708"/>
              <p:cNvSpPr>
                <a:spLocks noChangeShapeType="1"/>
              </p:cNvSpPr>
              <p:nvPr/>
            </p:nvSpPr>
            <p:spPr bwMode="auto">
              <a:xfrm flipH="1" flipV="1">
                <a:off x="2615" y="191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27" name="Line 709"/>
              <p:cNvSpPr>
                <a:spLocks noChangeShapeType="1"/>
              </p:cNvSpPr>
              <p:nvPr/>
            </p:nvSpPr>
            <p:spPr bwMode="auto">
              <a:xfrm flipV="1">
                <a:off x="2587" y="191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28" name="Line 710"/>
              <p:cNvSpPr>
                <a:spLocks noChangeShapeType="1"/>
              </p:cNvSpPr>
              <p:nvPr/>
            </p:nvSpPr>
            <p:spPr bwMode="auto">
              <a:xfrm flipH="1" flipV="1">
                <a:off x="1791" y="1903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29" name="Line 711"/>
              <p:cNvSpPr>
                <a:spLocks noChangeShapeType="1"/>
              </p:cNvSpPr>
              <p:nvPr/>
            </p:nvSpPr>
            <p:spPr bwMode="auto">
              <a:xfrm flipV="1">
                <a:off x="1763" y="190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30" name="Line 712"/>
              <p:cNvSpPr>
                <a:spLocks noChangeShapeType="1"/>
              </p:cNvSpPr>
              <p:nvPr/>
            </p:nvSpPr>
            <p:spPr bwMode="auto">
              <a:xfrm flipV="1">
                <a:off x="2775" y="191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31" name="Line 713"/>
              <p:cNvSpPr>
                <a:spLocks noChangeShapeType="1"/>
              </p:cNvSpPr>
              <p:nvPr/>
            </p:nvSpPr>
            <p:spPr bwMode="auto">
              <a:xfrm flipH="1" flipV="1">
                <a:off x="2803" y="191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32" name="Line 714"/>
              <p:cNvSpPr>
                <a:spLocks noChangeShapeType="1"/>
              </p:cNvSpPr>
              <p:nvPr/>
            </p:nvSpPr>
            <p:spPr bwMode="auto">
              <a:xfrm flipH="1" flipV="1">
                <a:off x="1718" y="1907"/>
                <a:ext cx="1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33" name="Line 715"/>
              <p:cNvSpPr>
                <a:spLocks noChangeShapeType="1"/>
              </p:cNvSpPr>
              <p:nvPr/>
            </p:nvSpPr>
            <p:spPr bwMode="auto">
              <a:xfrm flipV="1">
                <a:off x="1691" y="1907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34" name="Line 716"/>
              <p:cNvSpPr>
                <a:spLocks noChangeShapeType="1"/>
              </p:cNvSpPr>
              <p:nvPr/>
            </p:nvSpPr>
            <p:spPr bwMode="auto">
              <a:xfrm flipH="1" flipV="1">
                <a:off x="1646" y="1911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35" name="Line 717"/>
              <p:cNvSpPr>
                <a:spLocks noChangeShapeType="1"/>
              </p:cNvSpPr>
              <p:nvPr/>
            </p:nvSpPr>
            <p:spPr bwMode="auto">
              <a:xfrm flipV="1">
                <a:off x="1619" y="1911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36" name="Line 718"/>
              <p:cNvSpPr>
                <a:spLocks noChangeShapeType="1"/>
              </p:cNvSpPr>
              <p:nvPr/>
            </p:nvSpPr>
            <p:spPr bwMode="auto">
              <a:xfrm flipH="1" flipV="1">
                <a:off x="2543" y="191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37" name="Line 719"/>
              <p:cNvSpPr>
                <a:spLocks noChangeShapeType="1"/>
              </p:cNvSpPr>
              <p:nvPr/>
            </p:nvSpPr>
            <p:spPr bwMode="auto">
              <a:xfrm flipV="1">
                <a:off x="2541" y="191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38" name="Line 720"/>
              <p:cNvSpPr>
                <a:spLocks noChangeShapeType="1"/>
              </p:cNvSpPr>
              <p:nvPr/>
            </p:nvSpPr>
            <p:spPr bwMode="auto">
              <a:xfrm flipV="1">
                <a:off x="2703" y="191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39" name="Line 721"/>
              <p:cNvSpPr>
                <a:spLocks noChangeShapeType="1"/>
              </p:cNvSpPr>
              <p:nvPr/>
            </p:nvSpPr>
            <p:spPr bwMode="auto">
              <a:xfrm flipH="1" flipV="1">
                <a:off x="2731" y="191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40" name="Line 722"/>
              <p:cNvSpPr>
                <a:spLocks noChangeShapeType="1"/>
              </p:cNvSpPr>
              <p:nvPr/>
            </p:nvSpPr>
            <p:spPr bwMode="auto">
              <a:xfrm flipV="1">
                <a:off x="1546" y="191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41" name="Line 723"/>
              <p:cNvSpPr>
                <a:spLocks noChangeShapeType="1"/>
              </p:cNvSpPr>
              <p:nvPr/>
            </p:nvSpPr>
            <p:spPr bwMode="auto">
              <a:xfrm flipH="1" flipV="1">
                <a:off x="1574" y="1915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42" name="Line 724"/>
              <p:cNvSpPr>
                <a:spLocks noChangeShapeType="1"/>
              </p:cNvSpPr>
              <p:nvPr/>
            </p:nvSpPr>
            <p:spPr bwMode="auto">
              <a:xfrm flipH="1" flipV="1">
                <a:off x="2919" y="192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43" name="Line 725"/>
              <p:cNvSpPr>
                <a:spLocks noChangeShapeType="1"/>
              </p:cNvSpPr>
              <p:nvPr/>
            </p:nvSpPr>
            <p:spPr bwMode="auto">
              <a:xfrm flipV="1">
                <a:off x="2891" y="192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44" name="Line 726"/>
              <p:cNvSpPr>
                <a:spLocks noChangeShapeType="1"/>
              </p:cNvSpPr>
              <p:nvPr/>
            </p:nvSpPr>
            <p:spPr bwMode="auto">
              <a:xfrm flipV="1">
                <a:off x="1951" y="1900"/>
                <a:ext cx="7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45" name="Line 727"/>
              <p:cNvSpPr>
                <a:spLocks noChangeShapeType="1"/>
              </p:cNvSpPr>
              <p:nvPr/>
            </p:nvSpPr>
            <p:spPr bwMode="auto">
              <a:xfrm flipV="1">
                <a:off x="2631" y="192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46" name="Line 728"/>
              <p:cNvSpPr>
                <a:spLocks noChangeShapeType="1"/>
              </p:cNvSpPr>
              <p:nvPr/>
            </p:nvSpPr>
            <p:spPr bwMode="auto">
              <a:xfrm flipH="1" flipV="1">
                <a:off x="2659" y="192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47" name="Line 729"/>
              <p:cNvSpPr>
                <a:spLocks noChangeShapeType="1"/>
              </p:cNvSpPr>
              <p:nvPr/>
            </p:nvSpPr>
            <p:spPr bwMode="auto">
              <a:xfrm flipH="1" flipV="1">
                <a:off x="1907" y="1901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48" name="Line 730"/>
              <p:cNvSpPr>
                <a:spLocks noChangeShapeType="1"/>
              </p:cNvSpPr>
              <p:nvPr/>
            </p:nvSpPr>
            <p:spPr bwMode="auto">
              <a:xfrm flipV="1">
                <a:off x="1879" y="1901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49" name="Line 731"/>
              <p:cNvSpPr>
                <a:spLocks noChangeShapeType="1"/>
              </p:cNvSpPr>
              <p:nvPr/>
            </p:nvSpPr>
            <p:spPr bwMode="auto">
              <a:xfrm flipV="1">
                <a:off x="2819" y="192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50" name="Line 732"/>
              <p:cNvSpPr>
                <a:spLocks noChangeShapeType="1"/>
              </p:cNvSpPr>
              <p:nvPr/>
            </p:nvSpPr>
            <p:spPr bwMode="auto">
              <a:xfrm flipH="1" flipV="1">
                <a:off x="2847" y="192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51" name="Line 733"/>
              <p:cNvSpPr>
                <a:spLocks noChangeShapeType="1"/>
              </p:cNvSpPr>
              <p:nvPr/>
            </p:nvSpPr>
            <p:spPr bwMode="auto">
              <a:xfrm flipH="1" flipV="1">
                <a:off x="1835" y="1904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52" name="Line 734"/>
              <p:cNvSpPr>
                <a:spLocks noChangeShapeType="1"/>
              </p:cNvSpPr>
              <p:nvPr/>
            </p:nvSpPr>
            <p:spPr bwMode="auto">
              <a:xfrm flipV="1">
                <a:off x="1807" y="190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53" name="Line 735"/>
              <p:cNvSpPr>
                <a:spLocks noChangeShapeType="1"/>
              </p:cNvSpPr>
              <p:nvPr/>
            </p:nvSpPr>
            <p:spPr bwMode="auto">
              <a:xfrm flipV="1">
                <a:off x="2559" y="192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54" name="Line 736"/>
              <p:cNvSpPr>
                <a:spLocks noChangeShapeType="1"/>
              </p:cNvSpPr>
              <p:nvPr/>
            </p:nvSpPr>
            <p:spPr bwMode="auto">
              <a:xfrm flipH="1" flipV="1">
                <a:off x="2587" y="192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55" name="Line 737"/>
              <p:cNvSpPr>
                <a:spLocks noChangeShapeType="1"/>
              </p:cNvSpPr>
              <p:nvPr/>
            </p:nvSpPr>
            <p:spPr bwMode="auto">
              <a:xfrm flipH="1" flipV="1">
                <a:off x="1763" y="1908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56" name="Line 738"/>
              <p:cNvSpPr>
                <a:spLocks noChangeShapeType="1"/>
              </p:cNvSpPr>
              <p:nvPr/>
            </p:nvSpPr>
            <p:spPr bwMode="auto">
              <a:xfrm flipV="1">
                <a:off x="1735" y="190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57" name="Line 739"/>
              <p:cNvSpPr>
                <a:spLocks noChangeShapeType="1"/>
              </p:cNvSpPr>
              <p:nvPr/>
            </p:nvSpPr>
            <p:spPr bwMode="auto">
              <a:xfrm flipV="1">
                <a:off x="2747" y="192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58" name="Line 740"/>
              <p:cNvSpPr>
                <a:spLocks noChangeShapeType="1"/>
              </p:cNvSpPr>
              <p:nvPr/>
            </p:nvSpPr>
            <p:spPr bwMode="auto">
              <a:xfrm flipH="1" flipV="1">
                <a:off x="2775" y="192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59" name="Line 741"/>
              <p:cNvSpPr>
                <a:spLocks noChangeShapeType="1"/>
              </p:cNvSpPr>
              <p:nvPr/>
            </p:nvSpPr>
            <p:spPr bwMode="auto">
              <a:xfrm flipV="1">
                <a:off x="1663" y="191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60" name="Line 742"/>
              <p:cNvSpPr>
                <a:spLocks noChangeShapeType="1"/>
              </p:cNvSpPr>
              <p:nvPr/>
            </p:nvSpPr>
            <p:spPr bwMode="auto">
              <a:xfrm flipH="1" flipV="1">
                <a:off x="1691" y="1913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61" name="Line 743"/>
              <p:cNvSpPr>
                <a:spLocks noChangeShapeType="1"/>
              </p:cNvSpPr>
              <p:nvPr/>
            </p:nvSpPr>
            <p:spPr bwMode="auto">
              <a:xfrm flipH="1" flipV="1">
                <a:off x="1619" y="1917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62" name="Line 744"/>
              <p:cNvSpPr>
                <a:spLocks noChangeShapeType="1"/>
              </p:cNvSpPr>
              <p:nvPr/>
            </p:nvSpPr>
            <p:spPr bwMode="auto">
              <a:xfrm flipV="1">
                <a:off x="1591" y="191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63" name="Line 745"/>
              <p:cNvSpPr>
                <a:spLocks noChangeShapeType="1"/>
              </p:cNvSpPr>
              <p:nvPr/>
            </p:nvSpPr>
            <p:spPr bwMode="auto">
              <a:xfrm flipH="1" flipV="1">
                <a:off x="1546" y="1920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64" name="Line 746"/>
              <p:cNvSpPr>
                <a:spLocks noChangeShapeType="1"/>
              </p:cNvSpPr>
              <p:nvPr/>
            </p:nvSpPr>
            <p:spPr bwMode="auto">
              <a:xfrm flipV="1">
                <a:off x="1519" y="1920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65" name="Line 747"/>
              <p:cNvSpPr>
                <a:spLocks noChangeShapeType="1"/>
              </p:cNvSpPr>
              <p:nvPr/>
            </p:nvSpPr>
            <p:spPr bwMode="auto">
              <a:xfrm flipV="1">
                <a:off x="2675" y="192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66" name="Line 748"/>
              <p:cNvSpPr>
                <a:spLocks noChangeShapeType="1"/>
              </p:cNvSpPr>
              <p:nvPr/>
            </p:nvSpPr>
            <p:spPr bwMode="auto">
              <a:xfrm flipH="1" flipV="1">
                <a:off x="2703" y="192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67" name="Line 749"/>
              <p:cNvSpPr>
                <a:spLocks noChangeShapeType="1"/>
              </p:cNvSpPr>
              <p:nvPr/>
            </p:nvSpPr>
            <p:spPr bwMode="auto">
              <a:xfrm flipH="1" flipV="1">
                <a:off x="2891" y="192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68" name="Line 750"/>
              <p:cNvSpPr>
                <a:spLocks noChangeShapeType="1"/>
              </p:cNvSpPr>
              <p:nvPr/>
            </p:nvSpPr>
            <p:spPr bwMode="auto">
              <a:xfrm flipV="1">
                <a:off x="2863" y="192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69" name="Line 751"/>
              <p:cNvSpPr>
                <a:spLocks noChangeShapeType="1"/>
              </p:cNvSpPr>
              <p:nvPr/>
            </p:nvSpPr>
            <p:spPr bwMode="auto">
              <a:xfrm flipV="1">
                <a:off x="2603" y="192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70" name="Line 752"/>
              <p:cNvSpPr>
                <a:spLocks noChangeShapeType="1"/>
              </p:cNvSpPr>
              <p:nvPr/>
            </p:nvSpPr>
            <p:spPr bwMode="auto">
              <a:xfrm flipH="1" flipV="1">
                <a:off x="2631" y="192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71" name="Line 753"/>
              <p:cNvSpPr>
                <a:spLocks noChangeShapeType="1"/>
              </p:cNvSpPr>
              <p:nvPr/>
            </p:nvSpPr>
            <p:spPr bwMode="auto">
              <a:xfrm flipV="1">
                <a:off x="1923" y="1901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72" name="Line 754"/>
              <p:cNvSpPr>
                <a:spLocks noChangeShapeType="1"/>
              </p:cNvSpPr>
              <p:nvPr/>
            </p:nvSpPr>
            <p:spPr bwMode="auto">
              <a:xfrm flipH="1" flipV="1">
                <a:off x="1951" y="1901"/>
                <a:ext cx="3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73" name="Line 755"/>
              <p:cNvSpPr>
                <a:spLocks noChangeShapeType="1"/>
              </p:cNvSpPr>
              <p:nvPr/>
            </p:nvSpPr>
            <p:spPr bwMode="auto">
              <a:xfrm flipH="1" flipV="1">
                <a:off x="2819" y="192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74" name="Line 756"/>
              <p:cNvSpPr>
                <a:spLocks noChangeShapeType="1"/>
              </p:cNvSpPr>
              <p:nvPr/>
            </p:nvSpPr>
            <p:spPr bwMode="auto">
              <a:xfrm flipV="1">
                <a:off x="2791" y="192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75" name="Line 757"/>
              <p:cNvSpPr>
                <a:spLocks noChangeShapeType="1"/>
              </p:cNvSpPr>
              <p:nvPr/>
            </p:nvSpPr>
            <p:spPr bwMode="auto">
              <a:xfrm flipV="1">
                <a:off x="1851" y="190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76" name="Line 758"/>
              <p:cNvSpPr>
                <a:spLocks noChangeShapeType="1"/>
              </p:cNvSpPr>
              <p:nvPr/>
            </p:nvSpPr>
            <p:spPr bwMode="auto">
              <a:xfrm flipH="1" flipV="1">
                <a:off x="1879" y="1904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77" name="Line 759"/>
              <p:cNvSpPr>
                <a:spLocks noChangeShapeType="1"/>
              </p:cNvSpPr>
              <p:nvPr/>
            </p:nvSpPr>
            <p:spPr bwMode="auto">
              <a:xfrm flipV="1">
                <a:off x="1779" y="190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78" name="Line 760"/>
              <p:cNvSpPr>
                <a:spLocks noChangeShapeType="1"/>
              </p:cNvSpPr>
              <p:nvPr/>
            </p:nvSpPr>
            <p:spPr bwMode="auto">
              <a:xfrm flipH="1" flipV="1">
                <a:off x="1807" y="1909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79" name="Line 761"/>
              <p:cNvSpPr>
                <a:spLocks noChangeShapeType="1"/>
              </p:cNvSpPr>
              <p:nvPr/>
            </p:nvSpPr>
            <p:spPr bwMode="auto">
              <a:xfrm flipH="1" flipV="1">
                <a:off x="1735" y="1914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80" name="Line 762"/>
              <p:cNvSpPr>
                <a:spLocks noChangeShapeType="1"/>
              </p:cNvSpPr>
              <p:nvPr/>
            </p:nvSpPr>
            <p:spPr bwMode="auto">
              <a:xfrm flipV="1">
                <a:off x="1707" y="191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81" name="Line 763"/>
              <p:cNvSpPr>
                <a:spLocks noChangeShapeType="1"/>
              </p:cNvSpPr>
              <p:nvPr/>
            </p:nvSpPr>
            <p:spPr bwMode="auto">
              <a:xfrm flipV="1">
                <a:off x="1635" y="191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82" name="Line 764"/>
              <p:cNvSpPr>
                <a:spLocks noChangeShapeType="1"/>
              </p:cNvSpPr>
              <p:nvPr/>
            </p:nvSpPr>
            <p:spPr bwMode="auto">
              <a:xfrm flipH="1" flipV="1">
                <a:off x="1663" y="1919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83" name="Line 765"/>
              <p:cNvSpPr>
                <a:spLocks noChangeShapeType="1"/>
              </p:cNvSpPr>
              <p:nvPr/>
            </p:nvSpPr>
            <p:spPr bwMode="auto">
              <a:xfrm flipH="1" flipV="1">
                <a:off x="2559" y="192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84" name="Line 766"/>
              <p:cNvSpPr>
                <a:spLocks noChangeShapeType="1"/>
              </p:cNvSpPr>
              <p:nvPr/>
            </p:nvSpPr>
            <p:spPr bwMode="auto">
              <a:xfrm flipV="1">
                <a:off x="2554" y="1924"/>
                <a:ext cx="5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85" name="Line 767"/>
              <p:cNvSpPr>
                <a:spLocks noChangeShapeType="1"/>
              </p:cNvSpPr>
              <p:nvPr/>
            </p:nvSpPr>
            <p:spPr bwMode="auto">
              <a:xfrm flipH="1" flipV="1">
                <a:off x="2747" y="192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86" name="Line 768"/>
              <p:cNvSpPr>
                <a:spLocks noChangeShapeType="1"/>
              </p:cNvSpPr>
              <p:nvPr/>
            </p:nvSpPr>
            <p:spPr bwMode="auto">
              <a:xfrm flipV="1">
                <a:off x="2719" y="192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87" name="Line 769"/>
              <p:cNvSpPr>
                <a:spLocks noChangeShapeType="1"/>
              </p:cNvSpPr>
              <p:nvPr/>
            </p:nvSpPr>
            <p:spPr bwMode="auto">
              <a:xfrm flipV="1">
                <a:off x="1563" y="192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88" name="Line 770"/>
              <p:cNvSpPr>
                <a:spLocks noChangeShapeType="1"/>
              </p:cNvSpPr>
              <p:nvPr/>
            </p:nvSpPr>
            <p:spPr bwMode="auto">
              <a:xfrm flipH="1" flipV="1">
                <a:off x="1591" y="1923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89" name="Line 771"/>
              <p:cNvSpPr>
                <a:spLocks noChangeShapeType="1"/>
              </p:cNvSpPr>
              <p:nvPr/>
            </p:nvSpPr>
            <p:spPr bwMode="auto">
              <a:xfrm flipV="1">
                <a:off x="2907" y="193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90" name="Line 772"/>
              <p:cNvSpPr>
                <a:spLocks noChangeShapeType="1"/>
              </p:cNvSpPr>
              <p:nvPr/>
            </p:nvSpPr>
            <p:spPr bwMode="auto">
              <a:xfrm flipH="1" flipV="1">
                <a:off x="2935" y="193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91" name="Line 773"/>
              <p:cNvSpPr>
                <a:spLocks noChangeShapeType="1"/>
              </p:cNvSpPr>
              <p:nvPr/>
            </p:nvSpPr>
            <p:spPr bwMode="auto">
              <a:xfrm flipV="1">
                <a:off x="1491" y="192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92" name="Line 774"/>
              <p:cNvSpPr>
                <a:spLocks noChangeShapeType="1"/>
              </p:cNvSpPr>
              <p:nvPr/>
            </p:nvSpPr>
            <p:spPr bwMode="auto">
              <a:xfrm flipH="1" flipV="1">
                <a:off x="1519" y="192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93" name="Line 775"/>
              <p:cNvSpPr>
                <a:spLocks noChangeShapeType="1"/>
              </p:cNvSpPr>
              <p:nvPr/>
            </p:nvSpPr>
            <p:spPr bwMode="auto">
              <a:xfrm flipV="1">
                <a:off x="2647" y="192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94" name="Line 776"/>
              <p:cNvSpPr>
                <a:spLocks noChangeShapeType="1"/>
              </p:cNvSpPr>
              <p:nvPr/>
            </p:nvSpPr>
            <p:spPr bwMode="auto">
              <a:xfrm flipH="1" flipV="1">
                <a:off x="2675" y="192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95" name="Line 777"/>
              <p:cNvSpPr>
                <a:spLocks noChangeShapeType="1"/>
              </p:cNvSpPr>
              <p:nvPr/>
            </p:nvSpPr>
            <p:spPr bwMode="auto">
              <a:xfrm flipH="1" flipV="1">
                <a:off x="2863" y="193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96" name="Line 778"/>
              <p:cNvSpPr>
                <a:spLocks noChangeShapeType="1"/>
              </p:cNvSpPr>
              <p:nvPr/>
            </p:nvSpPr>
            <p:spPr bwMode="auto">
              <a:xfrm flipV="1">
                <a:off x="2835" y="193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97" name="Line 779"/>
              <p:cNvSpPr>
                <a:spLocks noChangeShapeType="1"/>
              </p:cNvSpPr>
              <p:nvPr/>
            </p:nvSpPr>
            <p:spPr bwMode="auto">
              <a:xfrm flipV="1">
                <a:off x="2575" y="1929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98" name="Line 780"/>
              <p:cNvSpPr>
                <a:spLocks noChangeShapeType="1"/>
              </p:cNvSpPr>
              <p:nvPr/>
            </p:nvSpPr>
            <p:spPr bwMode="auto">
              <a:xfrm flipH="1" flipV="1">
                <a:off x="2603" y="192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99" name="Line 781"/>
              <p:cNvSpPr>
                <a:spLocks noChangeShapeType="1"/>
              </p:cNvSpPr>
              <p:nvPr/>
            </p:nvSpPr>
            <p:spPr bwMode="auto">
              <a:xfrm flipH="1" flipV="1">
                <a:off x="2791" y="193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00" name="Line 782"/>
              <p:cNvSpPr>
                <a:spLocks noChangeShapeType="1"/>
              </p:cNvSpPr>
              <p:nvPr/>
            </p:nvSpPr>
            <p:spPr bwMode="auto">
              <a:xfrm flipV="1">
                <a:off x="2763" y="193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01" name="Line 783"/>
              <p:cNvSpPr>
                <a:spLocks noChangeShapeType="1"/>
              </p:cNvSpPr>
              <p:nvPr/>
            </p:nvSpPr>
            <p:spPr bwMode="auto">
              <a:xfrm flipV="1">
                <a:off x="1895" y="190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02" name="Line 784"/>
              <p:cNvSpPr>
                <a:spLocks noChangeShapeType="1"/>
              </p:cNvSpPr>
              <p:nvPr/>
            </p:nvSpPr>
            <p:spPr bwMode="auto">
              <a:xfrm flipH="1" flipV="1">
                <a:off x="1923" y="1904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03" name="Line 785"/>
              <p:cNvSpPr>
                <a:spLocks noChangeShapeType="1"/>
              </p:cNvSpPr>
              <p:nvPr/>
            </p:nvSpPr>
            <p:spPr bwMode="auto">
              <a:xfrm flipV="1">
                <a:off x="1823" y="190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04" name="Line 786"/>
              <p:cNvSpPr>
                <a:spLocks noChangeShapeType="1"/>
              </p:cNvSpPr>
              <p:nvPr/>
            </p:nvSpPr>
            <p:spPr bwMode="auto">
              <a:xfrm flipH="1" flipV="1">
                <a:off x="1851" y="1909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05" name="Line 787"/>
              <p:cNvSpPr>
                <a:spLocks noChangeShapeType="1"/>
              </p:cNvSpPr>
              <p:nvPr/>
            </p:nvSpPr>
            <p:spPr bwMode="auto">
              <a:xfrm flipV="1">
                <a:off x="1751" y="191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06" name="Line 788"/>
              <p:cNvSpPr>
                <a:spLocks noChangeShapeType="1"/>
              </p:cNvSpPr>
              <p:nvPr/>
            </p:nvSpPr>
            <p:spPr bwMode="auto">
              <a:xfrm flipH="1" flipV="1">
                <a:off x="1779" y="1914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07" name="Line 789"/>
              <p:cNvSpPr>
                <a:spLocks noChangeShapeType="1"/>
              </p:cNvSpPr>
              <p:nvPr/>
            </p:nvSpPr>
            <p:spPr bwMode="auto">
              <a:xfrm flipH="1" flipV="1">
                <a:off x="1707" y="1920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08" name="Line 790"/>
              <p:cNvSpPr>
                <a:spLocks noChangeShapeType="1"/>
              </p:cNvSpPr>
              <p:nvPr/>
            </p:nvSpPr>
            <p:spPr bwMode="auto">
              <a:xfrm flipV="1">
                <a:off x="1679" y="192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09" name="Line 791"/>
              <p:cNvSpPr>
                <a:spLocks noChangeShapeType="1"/>
              </p:cNvSpPr>
              <p:nvPr/>
            </p:nvSpPr>
            <p:spPr bwMode="auto">
              <a:xfrm flipH="1" flipV="1">
                <a:off x="1635" y="1925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10" name="Line 792"/>
              <p:cNvSpPr>
                <a:spLocks noChangeShapeType="1"/>
              </p:cNvSpPr>
              <p:nvPr/>
            </p:nvSpPr>
            <p:spPr bwMode="auto">
              <a:xfrm flipV="1">
                <a:off x="1607" y="192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11" name="Line 793"/>
              <p:cNvSpPr>
                <a:spLocks noChangeShapeType="1"/>
              </p:cNvSpPr>
              <p:nvPr/>
            </p:nvSpPr>
            <p:spPr bwMode="auto">
              <a:xfrm flipH="1" flipV="1">
                <a:off x="2719" y="193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12" name="Line 794"/>
              <p:cNvSpPr>
                <a:spLocks noChangeShapeType="1"/>
              </p:cNvSpPr>
              <p:nvPr/>
            </p:nvSpPr>
            <p:spPr bwMode="auto">
              <a:xfrm flipV="1">
                <a:off x="2691" y="193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13" name="Line 795"/>
              <p:cNvSpPr>
                <a:spLocks noChangeShapeType="1"/>
              </p:cNvSpPr>
              <p:nvPr/>
            </p:nvSpPr>
            <p:spPr bwMode="auto">
              <a:xfrm flipH="1" flipV="1">
                <a:off x="1563" y="192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14" name="Line 796"/>
              <p:cNvSpPr>
                <a:spLocks noChangeShapeType="1"/>
              </p:cNvSpPr>
              <p:nvPr/>
            </p:nvSpPr>
            <p:spPr bwMode="auto">
              <a:xfrm flipV="1">
                <a:off x="1535" y="192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15" name="Line 797"/>
              <p:cNvSpPr>
                <a:spLocks noChangeShapeType="1"/>
              </p:cNvSpPr>
              <p:nvPr/>
            </p:nvSpPr>
            <p:spPr bwMode="auto">
              <a:xfrm flipV="1">
                <a:off x="2879" y="193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16" name="Line 798"/>
              <p:cNvSpPr>
                <a:spLocks noChangeShapeType="1"/>
              </p:cNvSpPr>
              <p:nvPr/>
            </p:nvSpPr>
            <p:spPr bwMode="auto">
              <a:xfrm flipH="1" flipV="1">
                <a:off x="2907" y="193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17" name="Line 799"/>
              <p:cNvSpPr>
                <a:spLocks noChangeShapeType="1"/>
              </p:cNvSpPr>
              <p:nvPr/>
            </p:nvSpPr>
            <p:spPr bwMode="auto">
              <a:xfrm flipV="1">
                <a:off x="1463" y="193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18" name="Line 800"/>
              <p:cNvSpPr>
                <a:spLocks noChangeShapeType="1"/>
              </p:cNvSpPr>
              <p:nvPr/>
            </p:nvSpPr>
            <p:spPr bwMode="auto">
              <a:xfrm flipH="1" flipV="1">
                <a:off x="1491" y="193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19" name="Line 801"/>
              <p:cNvSpPr>
                <a:spLocks noChangeShapeType="1"/>
              </p:cNvSpPr>
              <p:nvPr/>
            </p:nvSpPr>
            <p:spPr bwMode="auto">
              <a:xfrm flipH="1" flipV="1">
                <a:off x="2647" y="193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20" name="Line 802"/>
              <p:cNvSpPr>
                <a:spLocks noChangeShapeType="1"/>
              </p:cNvSpPr>
              <p:nvPr/>
            </p:nvSpPr>
            <p:spPr bwMode="auto">
              <a:xfrm flipV="1">
                <a:off x="2619" y="1933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21" name="Line 803"/>
              <p:cNvSpPr>
                <a:spLocks noChangeShapeType="1"/>
              </p:cNvSpPr>
              <p:nvPr/>
            </p:nvSpPr>
            <p:spPr bwMode="auto">
              <a:xfrm flipV="1">
                <a:off x="2807" y="193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22" name="Line 804"/>
              <p:cNvSpPr>
                <a:spLocks noChangeShapeType="1"/>
              </p:cNvSpPr>
              <p:nvPr/>
            </p:nvSpPr>
            <p:spPr bwMode="auto">
              <a:xfrm flipH="1" flipV="1">
                <a:off x="2835" y="193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23" name="Line 805"/>
              <p:cNvSpPr>
                <a:spLocks noChangeShapeType="1"/>
              </p:cNvSpPr>
              <p:nvPr/>
            </p:nvSpPr>
            <p:spPr bwMode="auto">
              <a:xfrm flipV="1">
                <a:off x="2735" y="193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24" name="Line 806"/>
              <p:cNvSpPr>
                <a:spLocks noChangeShapeType="1"/>
              </p:cNvSpPr>
              <p:nvPr/>
            </p:nvSpPr>
            <p:spPr bwMode="auto">
              <a:xfrm flipH="1" flipV="1">
                <a:off x="2763" y="193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25" name="Line 807"/>
              <p:cNvSpPr>
                <a:spLocks noChangeShapeType="1"/>
              </p:cNvSpPr>
              <p:nvPr/>
            </p:nvSpPr>
            <p:spPr bwMode="auto">
              <a:xfrm flipH="1" flipV="1">
                <a:off x="2575" y="1932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46" name="Group 1009"/>
            <p:cNvGrpSpPr>
              <a:grpSpLocks/>
            </p:cNvGrpSpPr>
            <p:nvPr/>
          </p:nvGrpSpPr>
          <p:grpSpPr bwMode="auto">
            <a:xfrm>
              <a:off x="1439839" y="3099746"/>
              <a:ext cx="2776538" cy="120688"/>
              <a:chOff x="1267" y="1907"/>
              <a:chExt cx="1749" cy="76"/>
            </a:xfrm>
          </p:grpSpPr>
          <p:sp>
            <p:nvSpPr>
              <p:cNvPr id="23826" name="Line 809"/>
              <p:cNvSpPr>
                <a:spLocks noChangeShapeType="1"/>
              </p:cNvSpPr>
              <p:nvPr/>
            </p:nvSpPr>
            <p:spPr bwMode="auto">
              <a:xfrm flipV="1">
                <a:off x="2567" y="1932"/>
                <a:ext cx="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7" name="Line 810"/>
              <p:cNvSpPr>
                <a:spLocks noChangeShapeType="1"/>
              </p:cNvSpPr>
              <p:nvPr/>
            </p:nvSpPr>
            <p:spPr bwMode="auto">
              <a:xfrm flipH="1" flipV="1">
                <a:off x="1895" y="1908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8" name="Line 811"/>
              <p:cNvSpPr>
                <a:spLocks noChangeShapeType="1"/>
              </p:cNvSpPr>
              <p:nvPr/>
            </p:nvSpPr>
            <p:spPr bwMode="auto">
              <a:xfrm flipV="1">
                <a:off x="1867" y="190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9" name="Line 812"/>
              <p:cNvSpPr>
                <a:spLocks noChangeShapeType="1"/>
              </p:cNvSpPr>
              <p:nvPr/>
            </p:nvSpPr>
            <p:spPr bwMode="auto">
              <a:xfrm flipH="1" flipV="1">
                <a:off x="1679" y="1925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0" name="Line 813"/>
              <p:cNvSpPr>
                <a:spLocks noChangeShapeType="1"/>
              </p:cNvSpPr>
              <p:nvPr/>
            </p:nvSpPr>
            <p:spPr bwMode="auto">
              <a:xfrm flipV="1">
                <a:off x="1651" y="1925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1" name="Line 814"/>
              <p:cNvSpPr>
                <a:spLocks noChangeShapeType="1"/>
              </p:cNvSpPr>
              <p:nvPr/>
            </p:nvSpPr>
            <p:spPr bwMode="auto">
              <a:xfrm flipH="1" flipV="1">
                <a:off x="1751" y="1920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2" name="Line 815"/>
              <p:cNvSpPr>
                <a:spLocks noChangeShapeType="1"/>
              </p:cNvSpPr>
              <p:nvPr/>
            </p:nvSpPr>
            <p:spPr bwMode="auto">
              <a:xfrm flipV="1">
                <a:off x="1723" y="192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3" name="Line 816"/>
              <p:cNvSpPr>
                <a:spLocks noChangeShapeType="1"/>
              </p:cNvSpPr>
              <p:nvPr/>
            </p:nvSpPr>
            <p:spPr bwMode="auto">
              <a:xfrm flipH="1" flipV="1">
                <a:off x="2951" y="193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4" name="Line 817"/>
              <p:cNvSpPr>
                <a:spLocks noChangeShapeType="1"/>
              </p:cNvSpPr>
              <p:nvPr/>
            </p:nvSpPr>
            <p:spPr bwMode="auto">
              <a:xfrm flipH="1" flipV="1">
                <a:off x="1823" y="1914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5" name="Line 818"/>
              <p:cNvSpPr>
                <a:spLocks noChangeShapeType="1"/>
              </p:cNvSpPr>
              <p:nvPr/>
            </p:nvSpPr>
            <p:spPr bwMode="auto">
              <a:xfrm flipV="1">
                <a:off x="2923" y="193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6" name="Line 819"/>
              <p:cNvSpPr>
                <a:spLocks noChangeShapeType="1"/>
              </p:cNvSpPr>
              <p:nvPr/>
            </p:nvSpPr>
            <p:spPr bwMode="auto">
              <a:xfrm flipV="1">
                <a:off x="1795" y="191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7" name="Line 820"/>
              <p:cNvSpPr>
                <a:spLocks noChangeShapeType="1"/>
              </p:cNvSpPr>
              <p:nvPr/>
            </p:nvSpPr>
            <p:spPr bwMode="auto">
              <a:xfrm flipH="1" flipV="1">
                <a:off x="1607" y="1931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8" name="Line 821"/>
              <p:cNvSpPr>
                <a:spLocks noChangeShapeType="1"/>
              </p:cNvSpPr>
              <p:nvPr/>
            </p:nvSpPr>
            <p:spPr bwMode="auto">
              <a:xfrm flipV="1">
                <a:off x="1579" y="193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9" name="Line 822"/>
              <p:cNvSpPr>
                <a:spLocks noChangeShapeType="1"/>
              </p:cNvSpPr>
              <p:nvPr/>
            </p:nvSpPr>
            <p:spPr bwMode="auto">
              <a:xfrm flipH="1" flipV="1">
                <a:off x="1535" y="1935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40" name="Line 823"/>
              <p:cNvSpPr>
                <a:spLocks noChangeShapeType="1"/>
              </p:cNvSpPr>
              <p:nvPr/>
            </p:nvSpPr>
            <p:spPr bwMode="auto">
              <a:xfrm flipV="1">
                <a:off x="1507" y="193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41" name="Line 824"/>
              <p:cNvSpPr>
                <a:spLocks noChangeShapeType="1"/>
              </p:cNvSpPr>
              <p:nvPr/>
            </p:nvSpPr>
            <p:spPr bwMode="auto">
              <a:xfrm flipH="1" flipV="1">
                <a:off x="2691" y="193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42" name="Line 825"/>
              <p:cNvSpPr>
                <a:spLocks noChangeShapeType="1"/>
              </p:cNvSpPr>
              <p:nvPr/>
            </p:nvSpPr>
            <p:spPr bwMode="auto">
              <a:xfrm flipV="1">
                <a:off x="2663" y="193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43" name="Line 826"/>
              <p:cNvSpPr>
                <a:spLocks noChangeShapeType="1"/>
              </p:cNvSpPr>
              <p:nvPr/>
            </p:nvSpPr>
            <p:spPr bwMode="auto">
              <a:xfrm flipH="1" flipV="1">
                <a:off x="2879" y="194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44" name="Line 827"/>
              <p:cNvSpPr>
                <a:spLocks noChangeShapeType="1"/>
              </p:cNvSpPr>
              <p:nvPr/>
            </p:nvSpPr>
            <p:spPr bwMode="auto">
              <a:xfrm flipV="1">
                <a:off x="2851" y="194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45" name="Line 828"/>
              <p:cNvSpPr>
                <a:spLocks noChangeShapeType="1"/>
              </p:cNvSpPr>
              <p:nvPr/>
            </p:nvSpPr>
            <p:spPr bwMode="auto">
              <a:xfrm flipV="1">
                <a:off x="1435" y="193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46" name="Line 829"/>
              <p:cNvSpPr>
                <a:spLocks noChangeShapeType="1"/>
              </p:cNvSpPr>
              <p:nvPr/>
            </p:nvSpPr>
            <p:spPr bwMode="auto">
              <a:xfrm flipH="1" flipV="1">
                <a:off x="1463" y="193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47" name="Line 830"/>
              <p:cNvSpPr>
                <a:spLocks noChangeShapeType="1"/>
              </p:cNvSpPr>
              <p:nvPr/>
            </p:nvSpPr>
            <p:spPr bwMode="auto">
              <a:xfrm flipH="1" flipV="1">
                <a:off x="2807" y="194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48" name="Line 831"/>
              <p:cNvSpPr>
                <a:spLocks noChangeShapeType="1"/>
              </p:cNvSpPr>
              <p:nvPr/>
            </p:nvSpPr>
            <p:spPr bwMode="auto">
              <a:xfrm flipV="1">
                <a:off x="2779" y="194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49" name="Line 832"/>
              <p:cNvSpPr>
                <a:spLocks noChangeShapeType="1"/>
              </p:cNvSpPr>
              <p:nvPr/>
            </p:nvSpPr>
            <p:spPr bwMode="auto">
              <a:xfrm flipV="1">
                <a:off x="2591" y="1937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50" name="Line 833"/>
              <p:cNvSpPr>
                <a:spLocks noChangeShapeType="1"/>
              </p:cNvSpPr>
              <p:nvPr/>
            </p:nvSpPr>
            <p:spPr bwMode="auto">
              <a:xfrm flipH="1" flipV="1">
                <a:off x="2619" y="193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51" name="Line 834"/>
              <p:cNvSpPr>
                <a:spLocks noChangeShapeType="1"/>
              </p:cNvSpPr>
              <p:nvPr/>
            </p:nvSpPr>
            <p:spPr bwMode="auto">
              <a:xfrm flipH="1" flipV="1">
                <a:off x="2735" y="194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52" name="Line 835"/>
              <p:cNvSpPr>
                <a:spLocks noChangeShapeType="1"/>
              </p:cNvSpPr>
              <p:nvPr/>
            </p:nvSpPr>
            <p:spPr bwMode="auto">
              <a:xfrm flipV="1">
                <a:off x="2707" y="194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53" name="Line 836"/>
              <p:cNvSpPr>
                <a:spLocks noChangeShapeType="1"/>
              </p:cNvSpPr>
              <p:nvPr/>
            </p:nvSpPr>
            <p:spPr bwMode="auto">
              <a:xfrm flipH="1" flipV="1">
                <a:off x="1651" y="1932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54" name="Line 837"/>
              <p:cNvSpPr>
                <a:spLocks noChangeShapeType="1"/>
              </p:cNvSpPr>
              <p:nvPr/>
            </p:nvSpPr>
            <p:spPr bwMode="auto">
              <a:xfrm flipV="1">
                <a:off x="1623" y="193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55" name="Line 838"/>
              <p:cNvSpPr>
                <a:spLocks noChangeShapeType="1"/>
              </p:cNvSpPr>
              <p:nvPr/>
            </p:nvSpPr>
            <p:spPr bwMode="auto">
              <a:xfrm flipH="1" flipV="1">
                <a:off x="1723" y="1926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56" name="Line 839"/>
              <p:cNvSpPr>
                <a:spLocks noChangeShapeType="1"/>
              </p:cNvSpPr>
              <p:nvPr/>
            </p:nvSpPr>
            <p:spPr bwMode="auto">
              <a:xfrm flipV="1">
                <a:off x="1695" y="192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57" name="Line 840"/>
              <p:cNvSpPr>
                <a:spLocks noChangeShapeType="1"/>
              </p:cNvSpPr>
              <p:nvPr/>
            </p:nvSpPr>
            <p:spPr bwMode="auto">
              <a:xfrm flipV="1">
                <a:off x="1551" y="193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58" name="Line 841"/>
              <p:cNvSpPr>
                <a:spLocks noChangeShapeType="1"/>
              </p:cNvSpPr>
              <p:nvPr/>
            </p:nvSpPr>
            <p:spPr bwMode="auto">
              <a:xfrm flipH="1" flipV="1">
                <a:off x="1579" y="1937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59" name="Line 842"/>
              <p:cNvSpPr>
                <a:spLocks noChangeShapeType="1"/>
              </p:cNvSpPr>
              <p:nvPr/>
            </p:nvSpPr>
            <p:spPr bwMode="auto">
              <a:xfrm flipV="1">
                <a:off x="2895" y="194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60" name="Line 843"/>
              <p:cNvSpPr>
                <a:spLocks noChangeShapeType="1"/>
              </p:cNvSpPr>
              <p:nvPr/>
            </p:nvSpPr>
            <p:spPr bwMode="auto">
              <a:xfrm flipH="1" flipV="1">
                <a:off x="2923" y="194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61" name="Line 844"/>
              <p:cNvSpPr>
                <a:spLocks noChangeShapeType="1"/>
              </p:cNvSpPr>
              <p:nvPr/>
            </p:nvSpPr>
            <p:spPr bwMode="auto">
              <a:xfrm flipV="1">
                <a:off x="1767" y="191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62" name="Line 845"/>
              <p:cNvSpPr>
                <a:spLocks noChangeShapeType="1"/>
              </p:cNvSpPr>
              <p:nvPr/>
            </p:nvSpPr>
            <p:spPr bwMode="auto">
              <a:xfrm flipH="1" flipV="1">
                <a:off x="1795" y="1919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63" name="Line 846"/>
              <p:cNvSpPr>
                <a:spLocks noChangeShapeType="1"/>
              </p:cNvSpPr>
              <p:nvPr/>
            </p:nvSpPr>
            <p:spPr bwMode="auto">
              <a:xfrm flipV="1">
                <a:off x="1911" y="1907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64" name="Line 847"/>
              <p:cNvSpPr>
                <a:spLocks noChangeShapeType="1"/>
              </p:cNvSpPr>
              <p:nvPr/>
            </p:nvSpPr>
            <p:spPr bwMode="auto">
              <a:xfrm flipV="1">
                <a:off x="1839" y="191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65" name="Line 848"/>
              <p:cNvSpPr>
                <a:spLocks noChangeShapeType="1"/>
              </p:cNvSpPr>
              <p:nvPr/>
            </p:nvSpPr>
            <p:spPr bwMode="auto">
              <a:xfrm flipH="1" flipV="1">
                <a:off x="1867" y="1912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66" name="Line 849"/>
              <p:cNvSpPr>
                <a:spLocks noChangeShapeType="1"/>
              </p:cNvSpPr>
              <p:nvPr/>
            </p:nvSpPr>
            <p:spPr bwMode="auto">
              <a:xfrm flipV="1">
                <a:off x="1479" y="194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67" name="Line 850"/>
              <p:cNvSpPr>
                <a:spLocks noChangeShapeType="1"/>
              </p:cNvSpPr>
              <p:nvPr/>
            </p:nvSpPr>
            <p:spPr bwMode="auto">
              <a:xfrm flipH="1" flipV="1">
                <a:off x="1507" y="194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68" name="Line 851"/>
              <p:cNvSpPr>
                <a:spLocks noChangeShapeType="1"/>
              </p:cNvSpPr>
              <p:nvPr/>
            </p:nvSpPr>
            <p:spPr bwMode="auto">
              <a:xfrm flipV="1">
                <a:off x="1407" y="194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69" name="Line 852"/>
              <p:cNvSpPr>
                <a:spLocks noChangeShapeType="1"/>
              </p:cNvSpPr>
              <p:nvPr/>
            </p:nvSpPr>
            <p:spPr bwMode="auto">
              <a:xfrm flipH="1" flipV="1">
                <a:off x="1435" y="194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0" name="Line 853"/>
              <p:cNvSpPr>
                <a:spLocks noChangeShapeType="1"/>
              </p:cNvSpPr>
              <p:nvPr/>
            </p:nvSpPr>
            <p:spPr bwMode="auto">
              <a:xfrm flipH="1" flipV="1">
                <a:off x="2663" y="194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1" name="Line 854"/>
              <p:cNvSpPr>
                <a:spLocks noChangeShapeType="1"/>
              </p:cNvSpPr>
              <p:nvPr/>
            </p:nvSpPr>
            <p:spPr bwMode="auto">
              <a:xfrm flipV="1">
                <a:off x="2635" y="194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2" name="Line 855"/>
              <p:cNvSpPr>
                <a:spLocks noChangeShapeType="1"/>
              </p:cNvSpPr>
              <p:nvPr/>
            </p:nvSpPr>
            <p:spPr bwMode="auto">
              <a:xfrm flipV="1">
                <a:off x="2823" y="194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3" name="Line 856"/>
              <p:cNvSpPr>
                <a:spLocks noChangeShapeType="1"/>
              </p:cNvSpPr>
              <p:nvPr/>
            </p:nvSpPr>
            <p:spPr bwMode="auto">
              <a:xfrm flipH="1" flipV="1">
                <a:off x="2851" y="194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4" name="Line 857"/>
              <p:cNvSpPr>
                <a:spLocks noChangeShapeType="1"/>
              </p:cNvSpPr>
              <p:nvPr/>
            </p:nvSpPr>
            <p:spPr bwMode="auto">
              <a:xfrm flipV="1">
                <a:off x="2751" y="194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5" name="Line 858"/>
              <p:cNvSpPr>
                <a:spLocks noChangeShapeType="1"/>
              </p:cNvSpPr>
              <p:nvPr/>
            </p:nvSpPr>
            <p:spPr bwMode="auto">
              <a:xfrm flipH="1" flipV="1">
                <a:off x="2779" y="194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6" name="Line 859"/>
              <p:cNvSpPr>
                <a:spLocks noChangeShapeType="1"/>
              </p:cNvSpPr>
              <p:nvPr/>
            </p:nvSpPr>
            <p:spPr bwMode="auto">
              <a:xfrm flipH="1" flipV="1">
                <a:off x="2591" y="1940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7" name="Line 860"/>
              <p:cNvSpPr>
                <a:spLocks noChangeShapeType="1"/>
              </p:cNvSpPr>
              <p:nvPr/>
            </p:nvSpPr>
            <p:spPr bwMode="auto">
              <a:xfrm flipV="1">
                <a:off x="2581" y="194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8" name="Line 861"/>
              <p:cNvSpPr>
                <a:spLocks noChangeShapeType="1"/>
              </p:cNvSpPr>
              <p:nvPr/>
            </p:nvSpPr>
            <p:spPr bwMode="auto">
              <a:xfrm flipV="1">
                <a:off x="2939" y="194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9" name="Line 862"/>
              <p:cNvSpPr>
                <a:spLocks noChangeShapeType="1"/>
              </p:cNvSpPr>
              <p:nvPr/>
            </p:nvSpPr>
            <p:spPr bwMode="auto">
              <a:xfrm flipH="1" flipV="1">
                <a:off x="2967" y="194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80" name="Line 863"/>
              <p:cNvSpPr>
                <a:spLocks noChangeShapeType="1"/>
              </p:cNvSpPr>
              <p:nvPr/>
            </p:nvSpPr>
            <p:spPr bwMode="auto">
              <a:xfrm flipV="1">
                <a:off x="1595" y="193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81" name="Line 864"/>
              <p:cNvSpPr>
                <a:spLocks noChangeShapeType="1"/>
              </p:cNvSpPr>
              <p:nvPr/>
            </p:nvSpPr>
            <p:spPr bwMode="auto">
              <a:xfrm flipH="1" flipV="1">
                <a:off x="1623" y="1938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82" name="Line 865"/>
              <p:cNvSpPr>
                <a:spLocks noChangeShapeType="1"/>
              </p:cNvSpPr>
              <p:nvPr/>
            </p:nvSpPr>
            <p:spPr bwMode="auto">
              <a:xfrm flipH="1" flipV="1">
                <a:off x="1695" y="1932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83" name="Line 866"/>
              <p:cNvSpPr>
                <a:spLocks noChangeShapeType="1"/>
              </p:cNvSpPr>
              <p:nvPr/>
            </p:nvSpPr>
            <p:spPr bwMode="auto">
              <a:xfrm flipV="1">
                <a:off x="1667" y="193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84" name="Line 867"/>
              <p:cNvSpPr>
                <a:spLocks noChangeShapeType="1"/>
              </p:cNvSpPr>
              <p:nvPr/>
            </p:nvSpPr>
            <p:spPr bwMode="auto">
              <a:xfrm flipV="1">
                <a:off x="1523" y="194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85" name="Line 868"/>
              <p:cNvSpPr>
                <a:spLocks noChangeShapeType="1"/>
              </p:cNvSpPr>
              <p:nvPr/>
            </p:nvSpPr>
            <p:spPr bwMode="auto">
              <a:xfrm flipH="1" flipV="1">
                <a:off x="1551" y="1943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86" name="Line 869"/>
              <p:cNvSpPr>
                <a:spLocks noChangeShapeType="1"/>
              </p:cNvSpPr>
              <p:nvPr/>
            </p:nvSpPr>
            <p:spPr bwMode="auto">
              <a:xfrm flipH="1" flipV="1">
                <a:off x="2707" y="1947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87" name="Line 870"/>
              <p:cNvSpPr>
                <a:spLocks noChangeShapeType="1"/>
              </p:cNvSpPr>
              <p:nvPr/>
            </p:nvSpPr>
            <p:spPr bwMode="auto">
              <a:xfrm flipV="1">
                <a:off x="2679" y="194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88" name="Line 871"/>
              <p:cNvSpPr>
                <a:spLocks noChangeShapeType="1"/>
              </p:cNvSpPr>
              <p:nvPr/>
            </p:nvSpPr>
            <p:spPr bwMode="auto">
              <a:xfrm flipV="1">
                <a:off x="1739" y="1924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89" name="Line 872"/>
              <p:cNvSpPr>
                <a:spLocks noChangeShapeType="1"/>
              </p:cNvSpPr>
              <p:nvPr/>
            </p:nvSpPr>
            <p:spPr bwMode="auto">
              <a:xfrm flipH="1" flipV="1">
                <a:off x="1767" y="1924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90" name="Line 873"/>
              <p:cNvSpPr>
                <a:spLocks noChangeShapeType="1"/>
              </p:cNvSpPr>
              <p:nvPr/>
            </p:nvSpPr>
            <p:spPr bwMode="auto">
              <a:xfrm flipV="1">
                <a:off x="2867" y="195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91" name="Line 874"/>
              <p:cNvSpPr>
                <a:spLocks noChangeShapeType="1"/>
              </p:cNvSpPr>
              <p:nvPr/>
            </p:nvSpPr>
            <p:spPr bwMode="auto">
              <a:xfrm flipH="1" flipV="1">
                <a:off x="2895" y="1950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92" name="Line 875"/>
              <p:cNvSpPr>
                <a:spLocks noChangeShapeType="1"/>
              </p:cNvSpPr>
              <p:nvPr/>
            </p:nvSpPr>
            <p:spPr bwMode="auto">
              <a:xfrm flipH="1" flipV="1">
                <a:off x="1479" y="194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93" name="Line 876"/>
              <p:cNvSpPr>
                <a:spLocks noChangeShapeType="1"/>
              </p:cNvSpPr>
              <p:nvPr/>
            </p:nvSpPr>
            <p:spPr bwMode="auto">
              <a:xfrm flipV="1">
                <a:off x="1451" y="194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94" name="Line 877"/>
              <p:cNvSpPr>
                <a:spLocks noChangeShapeType="1"/>
              </p:cNvSpPr>
              <p:nvPr/>
            </p:nvSpPr>
            <p:spPr bwMode="auto">
              <a:xfrm flipH="1" flipV="1">
                <a:off x="1839" y="1917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95" name="Line 878"/>
              <p:cNvSpPr>
                <a:spLocks noChangeShapeType="1"/>
              </p:cNvSpPr>
              <p:nvPr/>
            </p:nvSpPr>
            <p:spPr bwMode="auto">
              <a:xfrm flipV="1">
                <a:off x="1811" y="191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96" name="Line 879"/>
              <p:cNvSpPr>
                <a:spLocks noChangeShapeType="1"/>
              </p:cNvSpPr>
              <p:nvPr/>
            </p:nvSpPr>
            <p:spPr bwMode="auto">
              <a:xfrm flipV="1">
                <a:off x="1883" y="191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97" name="Line 880"/>
              <p:cNvSpPr>
                <a:spLocks noChangeShapeType="1"/>
              </p:cNvSpPr>
              <p:nvPr/>
            </p:nvSpPr>
            <p:spPr bwMode="auto">
              <a:xfrm flipH="1" flipV="1">
                <a:off x="1911" y="191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98" name="Line 881"/>
              <p:cNvSpPr>
                <a:spLocks noChangeShapeType="1"/>
              </p:cNvSpPr>
              <p:nvPr/>
            </p:nvSpPr>
            <p:spPr bwMode="auto">
              <a:xfrm flipV="1">
                <a:off x="1379" y="195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99" name="Line 882"/>
              <p:cNvSpPr>
                <a:spLocks noChangeShapeType="1"/>
              </p:cNvSpPr>
              <p:nvPr/>
            </p:nvSpPr>
            <p:spPr bwMode="auto">
              <a:xfrm flipH="1" flipV="1">
                <a:off x="1407" y="195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00" name="Line 883"/>
              <p:cNvSpPr>
                <a:spLocks noChangeShapeType="1"/>
              </p:cNvSpPr>
              <p:nvPr/>
            </p:nvSpPr>
            <p:spPr bwMode="auto">
              <a:xfrm flipV="1">
                <a:off x="2795" y="195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01" name="Line 884"/>
              <p:cNvSpPr>
                <a:spLocks noChangeShapeType="1"/>
              </p:cNvSpPr>
              <p:nvPr/>
            </p:nvSpPr>
            <p:spPr bwMode="auto">
              <a:xfrm flipH="1" flipV="1">
                <a:off x="2823" y="195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02" name="Line 885"/>
              <p:cNvSpPr>
                <a:spLocks noChangeShapeType="1"/>
              </p:cNvSpPr>
              <p:nvPr/>
            </p:nvSpPr>
            <p:spPr bwMode="auto">
              <a:xfrm flipV="1">
                <a:off x="2607" y="1946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03" name="Line 886"/>
              <p:cNvSpPr>
                <a:spLocks noChangeShapeType="1"/>
              </p:cNvSpPr>
              <p:nvPr/>
            </p:nvSpPr>
            <p:spPr bwMode="auto">
              <a:xfrm flipH="1" flipV="1">
                <a:off x="2635" y="1946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04" name="Line 887"/>
              <p:cNvSpPr>
                <a:spLocks noChangeShapeType="1"/>
              </p:cNvSpPr>
              <p:nvPr/>
            </p:nvSpPr>
            <p:spPr bwMode="auto">
              <a:xfrm flipH="1" flipV="1">
                <a:off x="2751" y="195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05" name="Line 888"/>
              <p:cNvSpPr>
                <a:spLocks noChangeShapeType="1"/>
              </p:cNvSpPr>
              <p:nvPr/>
            </p:nvSpPr>
            <p:spPr bwMode="auto">
              <a:xfrm flipV="1">
                <a:off x="2723" y="195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06" name="Line 889"/>
              <p:cNvSpPr>
                <a:spLocks noChangeShapeType="1"/>
              </p:cNvSpPr>
              <p:nvPr/>
            </p:nvSpPr>
            <p:spPr bwMode="auto">
              <a:xfrm flipV="1">
                <a:off x="2912" y="1954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07" name="Line 890"/>
              <p:cNvSpPr>
                <a:spLocks noChangeShapeType="1"/>
              </p:cNvSpPr>
              <p:nvPr/>
            </p:nvSpPr>
            <p:spPr bwMode="auto">
              <a:xfrm flipH="1" flipV="1">
                <a:off x="2939" y="1954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08" name="Line 891"/>
              <p:cNvSpPr>
                <a:spLocks noChangeShapeType="1"/>
              </p:cNvSpPr>
              <p:nvPr/>
            </p:nvSpPr>
            <p:spPr bwMode="auto">
              <a:xfrm flipV="1">
                <a:off x="1567" y="194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09" name="Line 892"/>
              <p:cNvSpPr>
                <a:spLocks noChangeShapeType="1"/>
              </p:cNvSpPr>
              <p:nvPr/>
            </p:nvSpPr>
            <p:spPr bwMode="auto">
              <a:xfrm flipH="1" flipV="1">
                <a:off x="1595" y="1945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10" name="Line 893"/>
              <p:cNvSpPr>
                <a:spLocks noChangeShapeType="1"/>
              </p:cNvSpPr>
              <p:nvPr/>
            </p:nvSpPr>
            <p:spPr bwMode="auto">
              <a:xfrm flipV="1">
                <a:off x="1639" y="193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11" name="Line 894"/>
              <p:cNvSpPr>
                <a:spLocks noChangeShapeType="1"/>
              </p:cNvSpPr>
              <p:nvPr/>
            </p:nvSpPr>
            <p:spPr bwMode="auto">
              <a:xfrm flipH="1" flipV="1">
                <a:off x="1667" y="1938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12" name="Line 895"/>
              <p:cNvSpPr>
                <a:spLocks noChangeShapeType="1"/>
              </p:cNvSpPr>
              <p:nvPr/>
            </p:nvSpPr>
            <p:spPr bwMode="auto">
              <a:xfrm flipH="1" flipV="1">
                <a:off x="1523" y="194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13" name="Line 896"/>
              <p:cNvSpPr>
                <a:spLocks noChangeShapeType="1"/>
              </p:cNvSpPr>
              <p:nvPr/>
            </p:nvSpPr>
            <p:spPr bwMode="auto">
              <a:xfrm flipV="1">
                <a:off x="1495" y="194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14" name="Line 897"/>
              <p:cNvSpPr>
                <a:spLocks noChangeShapeType="1"/>
              </p:cNvSpPr>
              <p:nvPr/>
            </p:nvSpPr>
            <p:spPr bwMode="auto">
              <a:xfrm flipH="1" flipV="1">
                <a:off x="1739" y="1931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15" name="Line 898"/>
              <p:cNvSpPr>
                <a:spLocks noChangeShapeType="1"/>
              </p:cNvSpPr>
              <p:nvPr/>
            </p:nvSpPr>
            <p:spPr bwMode="auto">
              <a:xfrm flipV="1">
                <a:off x="1711" y="193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16" name="Line 899"/>
              <p:cNvSpPr>
                <a:spLocks noChangeShapeType="1"/>
              </p:cNvSpPr>
              <p:nvPr/>
            </p:nvSpPr>
            <p:spPr bwMode="auto">
              <a:xfrm flipH="1" flipV="1">
                <a:off x="1451" y="195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17" name="Line 900"/>
              <p:cNvSpPr>
                <a:spLocks noChangeShapeType="1"/>
              </p:cNvSpPr>
              <p:nvPr/>
            </p:nvSpPr>
            <p:spPr bwMode="auto">
              <a:xfrm flipV="1">
                <a:off x="1423" y="195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18" name="Line 901"/>
              <p:cNvSpPr>
                <a:spLocks noChangeShapeType="1"/>
              </p:cNvSpPr>
              <p:nvPr/>
            </p:nvSpPr>
            <p:spPr bwMode="auto">
              <a:xfrm flipV="1">
                <a:off x="2839" y="195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19" name="Line 902"/>
              <p:cNvSpPr>
                <a:spLocks noChangeShapeType="1"/>
              </p:cNvSpPr>
              <p:nvPr/>
            </p:nvSpPr>
            <p:spPr bwMode="auto">
              <a:xfrm flipH="1" flipV="1">
                <a:off x="2867" y="1955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20" name="Line 903"/>
              <p:cNvSpPr>
                <a:spLocks noChangeShapeType="1"/>
              </p:cNvSpPr>
              <p:nvPr/>
            </p:nvSpPr>
            <p:spPr bwMode="auto">
              <a:xfrm flipH="1" flipV="1">
                <a:off x="2679" y="195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21" name="Line 904"/>
              <p:cNvSpPr>
                <a:spLocks noChangeShapeType="1"/>
              </p:cNvSpPr>
              <p:nvPr/>
            </p:nvSpPr>
            <p:spPr bwMode="auto">
              <a:xfrm flipV="1">
                <a:off x="2651" y="1951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22" name="Line 905"/>
              <p:cNvSpPr>
                <a:spLocks noChangeShapeType="1"/>
              </p:cNvSpPr>
              <p:nvPr/>
            </p:nvSpPr>
            <p:spPr bwMode="auto">
              <a:xfrm flipH="1" flipV="1">
                <a:off x="1811" y="1922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23" name="Line 906"/>
              <p:cNvSpPr>
                <a:spLocks noChangeShapeType="1"/>
              </p:cNvSpPr>
              <p:nvPr/>
            </p:nvSpPr>
            <p:spPr bwMode="auto">
              <a:xfrm flipV="1">
                <a:off x="1783" y="192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24" name="Line 907"/>
              <p:cNvSpPr>
                <a:spLocks noChangeShapeType="1"/>
              </p:cNvSpPr>
              <p:nvPr/>
            </p:nvSpPr>
            <p:spPr bwMode="auto">
              <a:xfrm flipV="1">
                <a:off x="1351" y="195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25" name="Line 908"/>
              <p:cNvSpPr>
                <a:spLocks noChangeShapeType="1"/>
              </p:cNvSpPr>
              <p:nvPr/>
            </p:nvSpPr>
            <p:spPr bwMode="auto">
              <a:xfrm flipH="1" flipV="1">
                <a:off x="1379" y="195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26" name="Line 909"/>
              <p:cNvSpPr>
                <a:spLocks noChangeShapeType="1"/>
              </p:cNvSpPr>
              <p:nvPr/>
            </p:nvSpPr>
            <p:spPr bwMode="auto">
              <a:xfrm flipH="1" flipV="1">
                <a:off x="1883" y="191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27" name="Line 910"/>
              <p:cNvSpPr>
                <a:spLocks noChangeShapeType="1"/>
              </p:cNvSpPr>
              <p:nvPr/>
            </p:nvSpPr>
            <p:spPr bwMode="auto">
              <a:xfrm flipV="1">
                <a:off x="1855" y="191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28" name="Line 911"/>
              <p:cNvSpPr>
                <a:spLocks noChangeShapeType="1"/>
              </p:cNvSpPr>
              <p:nvPr/>
            </p:nvSpPr>
            <p:spPr bwMode="auto">
              <a:xfrm flipH="1" flipV="1">
                <a:off x="2795" y="1956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29" name="Line 912"/>
              <p:cNvSpPr>
                <a:spLocks noChangeShapeType="1"/>
              </p:cNvSpPr>
              <p:nvPr/>
            </p:nvSpPr>
            <p:spPr bwMode="auto">
              <a:xfrm flipV="1">
                <a:off x="2767" y="1956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30" name="Line 913"/>
              <p:cNvSpPr>
                <a:spLocks noChangeShapeType="1"/>
              </p:cNvSpPr>
              <p:nvPr/>
            </p:nvSpPr>
            <p:spPr bwMode="auto">
              <a:xfrm flipH="1" flipV="1">
                <a:off x="2983" y="1958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31" name="Line 914"/>
              <p:cNvSpPr>
                <a:spLocks noChangeShapeType="1"/>
              </p:cNvSpPr>
              <p:nvPr/>
            </p:nvSpPr>
            <p:spPr bwMode="auto">
              <a:xfrm flipV="1">
                <a:off x="2956" y="1958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32" name="Line 915"/>
              <p:cNvSpPr>
                <a:spLocks noChangeShapeType="1"/>
              </p:cNvSpPr>
              <p:nvPr/>
            </p:nvSpPr>
            <p:spPr bwMode="auto">
              <a:xfrm flipH="1" flipV="1">
                <a:off x="2607" y="1948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33" name="Line 916"/>
              <p:cNvSpPr>
                <a:spLocks noChangeShapeType="1"/>
              </p:cNvSpPr>
              <p:nvPr/>
            </p:nvSpPr>
            <p:spPr bwMode="auto">
              <a:xfrm flipV="1">
                <a:off x="2593" y="1948"/>
                <a:ext cx="14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34" name="Line 917"/>
              <p:cNvSpPr>
                <a:spLocks noChangeShapeType="1"/>
              </p:cNvSpPr>
              <p:nvPr/>
            </p:nvSpPr>
            <p:spPr bwMode="auto">
              <a:xfrm flipH="1" flipV="1">
                <a:off x="2723" y="195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35" name="Line 918"/>
              <p:cNvSpPr>
                <a:spLocks noChangeShapeType="1"/>
              </p:cNvSpPr>
              <p:nvPr/>
            </p:nvSpPr>
            <p:spPr bwMode="auto">
              <a:xfrm flipV="1">
                <a:off x="2695" y="195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36" name="Line 919"/>
              <p:cNvSpPr>
                <a:spLocks noChangeShapeType="1"/>
              </p:cNvSpPr>
              <p:nvPr/>
            </p:nvSpPr>
            <p:spPr bwMode="auto">
              <a:xfrm flipH="1" flipV="1">
                <a:off x="2912" y="195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37" name="Line 920"/>
              <p:cNvSpPr>
                <a:spLocks noChangeShapeType="1"/>
              </p:cNvSpPr>
              <p:nvPr/>
            </p:nvSpPr>
            <p:spPr bwMode="auto">
              <a:xfrm flipV="1">
                <a:off x="2884" y="195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38" name="Line 921"/>
              <p:cNvSpPr>
                <a:spLocks noChangeShapeType="1"/>
              </p:cNvSpPr>
              <p:nvPr/>
            </p:nvSpPr>
            <p:spPr bwMode="auto">
              <a:xfrm flipH="1" flipV="1">
                <a:off x="1567" y="195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39" name="Line 922"/>
              <p:cNvSpPr>
                <a:spLocks noChangeShapeType="1"/>
              </p:cNvSpPr>
              <p:nvPr/>
            </p:nvSpPr>
            <p:spPr bwMode="auto">
              <a:xfrm flipV="1">
                <a:off x="1539" y="1951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40" name="Line 923"/>
              <p:cNvSpPr>
                <a:spLocks noChangeShapeType="1"/>
              </p:cNvSpPr>
              <p:nvPr/>
            </p:nvSpPr>
            <p:spPr bwMode="auto">
              <a:xfrm flipV="1">
                <a:off x="1611" y="1945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41" name="Line 924"/>
              <p:cNvSpPr>
                <a:spLocks noChangeShapeType="1"/>
              </p:cNvSpPr>
              <p:nvPr/>
            </p:nvSpPr>
            <p:spPr bwMode="auto">
              <a:xfrm flipH="1" flipV="1">
                <a:off x="1639" y="1945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42" name="Line 925"/>
              <p:cNvSpPr>
                <a:spLocks noChangeShapeType="1"/>
              </p:cNvSpPr>
              <p:nvPr/>
            </p:nvSpPr>
            <p:spPr bwMode="auto">
              <a:xfrm flipV="1">
                <a:off x="1467" y="195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43" name="Line 926"/>
              <p:cNvSpPr>
                <a:spLocks noChangeShapeType="1"/>
              </p:cNvSpPr>
              <p:nvPr/>
            </p:nvSpPr>
            <p:spPr bwMode="auto">
              <a:xfrm flipH="1" flipV="1">
                <a:off x="1495" y="1956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44" name="Line 927"/>
              <p:cNvSpPr>
                <a:spLocks noChangeShapeType="1"/>
              </p:cNvSpPr>
              <p:nvPr/>
            </p:nvSpPr>
            <p:spPr bwMode="auto">
              <a:xfrm flipV="1">
                <a:off x="1683" y="193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45" name="Line 928"/>
              <p:cNvSpPr>
                <a:spLocks noChangeShapeType="1"/>
              </p:cNvSpPr>
              <p:nvPr/>
            </p:nvSpPr>
            <p:spPr bwMode="auto">
              <a:xfrm flipH="1" flipV="1">
                <a:off x="1711" y="1937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46" name="Line 929"/>
              <p:cNvSpPr>
                <a:spLocks noChangeShapeType="1"/>
              </p:cNvSpPr>
              <p:nvPr/>
            </p:nvSpPr>
            <p:spPr bwMode="auto">
              <a:xfrm flipV="1">
                <a:off x="1395" y="195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47" name="Line 930"/>
              <p:cNvSpPr>
                <a:spLocks noChangeShapeType="1"/>
              </p:cNvSpPr>
              <p:nvPr/>
            </p:nvSpPr>
            <p:spPr bwMode="auto">
              <a:xfrm flipH="1" flipV="1">
                <a:off x="1423" y="195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48" name="Line 931"/>
              <p:cNvSpPr>
                <a:spLocks noChangeShapeType="1"/>
              </p:cNvSpPr>
              <p:nvPr/>
            </p:nvSpPr>
            <p:spPr bwMode="auto">
              <a:xfrm flipH="1" flipV="1">
                <a:off x="2839" y="1960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49" name="Line 932"/>
              <p:cNvSpPr>
                <a:spLocks noChangeShapeType="1"/>
              </p:cNvSpPr>
              <p:nvPr/>
            </p:nvSpPr>
            <p:spPr bwMode="auto">
              <a:xfrm flipV="1">
                <a:off x="2812" y="1960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50" name="Line 933"/>
              <p:cNvSpPr>
                <a:spLocks noChangeShapeType="1"/>
              </p:cNvSpPr>
              <p:nvPr/>
            </p:nvSpPr>
            <p:spPr bwMode="auto">
              <a:xfrm flipV="1">
                <a:off x="1755" y="192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51" name="Line 934"/>
              <p:cNvSpPr>
                <a:spLocks noChangeShapeType="1"/>
              </p:cNvSpPr>
              <p:nvPr/>
            </p:nvSpPr>
            <p:spPr bwMode="auto">
              <a:xfrm flipH="1" flipV="1">
                <a:off x="1783" y="1928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52" name="Line 935"/>
              <p:cNvSpPr>
                <a:spLocks noChangeShapeType="1"/>
              </p:cNvSpPr>
              <p:nvPr/>
            </p:nvSpPr>
            <p:spPr bwMode="auto">
              <a:xfrm flipH="1" flipV="1">
                <a:off x="2651" y="195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53" name="Line 936"/>
              <p:cNvSpPr>
                <a:spLocks noChangeShapeType="1"/>
              </p:cNvSpPr>
              <p:nvPr/>
            </p:nvSpPr>
            <p:spPr bwMode="auto">
              <a:xfrm flipV="1">
                <a:off x="2623" y="1954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54" name="Line 937"/>
              <p:cNvSpPr>
                <a:spLocks noChangeShapeType="1"/>
              </p:cNvSpPr>
              <p:nvPr/>
            </p:nvSpPr>
            <p:spPr bwMode="auto">
              <a:xfrm flipH="1" flipV="1">
                <a:off x="1351" y="196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55" name="Line 938"/>
              <p:cNvSpPr>
                <a:spLocks noChangeShapeType="1"/>
              </p:cNvSpPr>
              <p:nvPr/>
            </p:nvSpPr>
            <p:spPr bwMode="auto">
              <a:xfrm flipV="1">
                <a:off x="1323" y="196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56" name="Line 939"/>
              <p:cNvSpPr>
                <a:spLocks noChangeShapeType="1"/>
              </p:cNvSpPr>
              <p:nvPr/>
            </p:nvSpPr>
            <p:spPr bwMode="auto">
              <a:xfrm flipV="1">
                <a:off x="1827" y="191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57" name="Line 940"/>
              <p:cNvSpPr>
                <a:spLocks noChangeShapeType="1"/>
              </p:cNvSpPr>
              <p:nvPr/>
            </p:nvSpPr>
            <p:spPr bwMode="auto">
              <a:xfrm flipH="1" flipV="1">
                <a:off x="1855" y="191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58" name="Line 941"/>
              <p:cNvSpPr>
                <a:spLocks noChangeShapeType="1"/>
              </p:cNvSpPr>
              <p:nvPr/>
            </p:nvSpPr>
            <p:spPr bwMode="auto">
              <a:xfrm flipH="1" flipV="1">
                <a:off x="2767" y="1960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59" name="Line 942"/>
              <p:cNvSpPr>
                <a:spLocks noChangeShapeType="1"/>
              </p:cNvSpPr>
              <p:nvPr/>
            </p:nvSpPr>
            <p:spPr bwMode="auto">
              <a:xfrm flipV="1">
                <a:off x="2739" y="196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60" name="Line 943"/>
              <p:cNvSpPr>
                <a:spLocks noChangeShapeType="1"/>
              </p:cNvSpPr>
              <p:nvPr/>
            </p:nvSpPr>
            <p:spPr bwMode="auto">
              <a:xfrm flipV="1">
                <a:off x="1899" y="191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61" name="Line 944"/>
              <p:cNvSpPr>
                <a:spLocks noChangeShapeType="1"/>
              </p:cNvSpPr>
              <p:nvPr/>
            </p:nvSpPr>
            <p:spPr bwMode="auto">
              <a:xfrm flipH="1" flipV="1">
                <a:off x="2956" y="196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62" name="Line 945"/>
              <p:cNvSpPr>
                <a:spLocks noChangeShapeType="1"/>
              </p:cNvSpPr>
              <p:nvPr/>
            </p:nvSpPr>
            <p:spPr bwMode="auto">
              <a:xfrm flipV="1">
                <a:off x="2928" y="196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63" name="Line 946"/>
              <p:cNvSpPr>
                <a:spLocks noChangeShapeType="1"/>
              </p:cNvSpPr>
              <p:nvPr/>
            </p:nvSpPr>
            <p:spPr bwMode="auto">
              <a:xfrm flipV="1">
                <a:off x="1583" y="1952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64" name="Line 947"/>
              <p:cNvSpPr>
                <a:spLocks noChangeShapeType="1"/>
              </p:cNvSpPr>
              <p:nvPr/>
            </p:nvSpPr>
            <p:spPr bwMode="auto">
              <a:xfrm flipH="1" flipV="1">
                <a:off x="1611" y="1952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65" name="Line 948"/>
              <p:cNvSpPr>
                <a:spLocks noChangeShapeType="1"/>
              </p:cNvSpPr>
              <p:nvPr/>
            </p:nvSpPr>
            <p:spPr bwMode="auto">
              <a:xfrm flipH="1" flipV="1">
                <a:off x="1539" y="1958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66" name="Line 949"/>
              <p:cNvSpPr>
                <a:spLocks noChangeShapeType="1"/>
              </p:cNvSpPr>
              <p:nvPr/>
            </p:nvSpPr>
            <p:spPr bwMode="auto">
              <a:xfrm flipV="1">
                <a:off x="1511" y="195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67" name="Line 950"/>
              <p:cNvSpPr>
                <a:spLocks noChangeShapeType="1"/>
              </p:cNvSpPr>
              <p:nvPr/>
            </p:nvSpPr>
            <p:spPr bwMode="auto">
              <a:xfrm flipV="1">
                <a:off x="2856" y="196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68" name="Line 951"/>
              <p:cNvSpPr>
                <a:spLocks noChangeShapeType="1"/>
              </p:cNvSpPr>
              <p:nvPr/>
            </p:nvSpPr>
            <p:spPr bwMode="auto">
              <a:xfrm flipH="1" flipV="1">
                <a:off x="2884" y="196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69" name="Line 952"/>
              <p:cNvSpPr>
                <a:spLocks noChangeShapeType="1"/>
              </p:cNvSpPr>
              <p:nvPr/>
            </p:nvSpPr>
            <p:spPr bwMode="auto">
              <a:xfrm flipH="1" flipV="1">
                <a:off x="1683" y="1944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70" name="Line 953"/>
              <p:cNvSpPr>
                <a:spLocks noChangeShapeType="1"/>
              </p:cNvSpPr>
              <p:nvPr/>
            </p:nvSpPr>
            <p:spPr bwMode="auto">
              <a:xfrm flipV="1">
                <a:off x="1655" y="1944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71" name="Line 954"/>
              <p:cNvSpPr>
                <a:spLocks noChangeShapeType="1"/>
              </p:cNvSpPr>
              <p:nvPr/>
            </p:nvSpPr>
            <p:spPr bwMode="auto">
              <a:xfrm flipV="1">
                <a:off x="1439" y="196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72" name="Line 955"/>
              <p:cNvSpPr>
                <a:spLocks noChangeShapeType="1"/>
              </p:cNvSpPr>
              <p:nvPr/>
            </p:nvSpPr>
            <p:spPr bwMode="auto">
              <a:xfrm flipH="1" flipV="1">
                <a:off x="1467" y="196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73" name="Line 956"/>
              <p:cNvSpPr>
                <a:spLocks noChangeShapeType="1"/>
              </p:cNvSpPr>
              <p:nvPr/>
            </p:nvSpPr>
            <p:spPr bwMode="auto">
              <a:xfrm flipH="1" flipV="1">
                <a:off x="2695" y="1959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74" name="Line 957"/>
              <p:cNvSpPr>
                <a:spLocks noChangeShapeType="1"/>
              </p:cNvSpPr>
              <p:nvPr/>
            </p:nvSpPr>
            <p:spPr bwMode="auto">
              <a:xfrm flipV="1">
                <a:off x="2667" y="1959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75" name="Line 958"/>
              <p:cNvSpPr>
                <a:spLocks noChangeShapeType="1"/>
              </p:cNvSpPr>
              <p:nvPr/>
            </p:nvSpPr>
            <p:spPr bwMode="auto">
              <a:xfrm flipV="1">
                <a:off x="1367" y="196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76" name="Line 959"/>
              <p:cNvSpPr>
                <a:spLocks noChangeShapeType="1"/>
              </p:cNvSpPr>
              <p:nvPr/>
            </p:nvSpPr>
            <p:spPr bwMode="auto">
              <a:xfrm flipH="1" flipV="1">
                <a:off x="1395" y="196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77" name="Line 960"/>
              <p:cNvSpPr>
                <a:spLocks noChangeShapeType="1"/>
              </p:cNvSpPr>
              <p:nvPr/>
            </p:nvSpPr>
            <p:spPr bwMode="auto">
              <a:xfrm flipH="1" flipV="1">
                <a:off x="1755" y="1935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78" name="Line 961"/>
              <p:cNvSpPr>
                <a:spLocks noChangeShapeType="1"/>
              </p:cNvSpPr>
              <p:nvPr/>
            </p:nvSpPr>
            <p:spPr bwMode="auto">
              <a:xfrm flipV="1">
                <a:off x="1727" y="1935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79" name="Line 962"/>
              <p:cNvSpPr>
                <a:spLocks noChangeShapeType="1"/>
              </p:cNvSpPr>
              <p:nvPr/>
            </p:nvSpPr>
            <p:spPr bwMode="auto">
              <a:xfrm flipH="1" flipV="1">
                <a:off x="2812" y="196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80" name="Line 963"/>
              <p:cNvSpPr>
                <a:spLocks noChangeShapeType="1"/>
              </p:cNvSpPr>
              <p:nvPr/>
            </p:nvSpPr>
            <p:spPr bwMode="auto">
              <a:xfrm flipV="1">
                <a:off x="2784" y="196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81" name="Line 964"/>
              <p:cNvSpPr>
                <a:spLocks noChangeShapeType="1"/>
              </p:cNvSpPr>
              <p:nvPr/>
            </p:nvSpPr>
            <p:spPr bwMode="auto">
              <a:xfrm flipH="1" flipV="1">
                <a:off x="1323" y="196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82" name="Line 965"/>
              <p:cNvSpPr>
                <a:spLocks noChangeShapeType="1"/>
              </p:cNvSpPr>
              <p:nvPr/>
            </p:nvSpPr>
            <p:spPr bwMode="auto">
              <a:xfrm flipV="1">
                <a:off x="1295" y="196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83" name="Line 966"/>
              <p:cNvSpPr>
                <a:spLocks noChangeShapeType="1"/>
              </p:cNvSpPr>
              <p:nvPr/>
            </p:nvSpPr>
            <p:spPr bwMode="auto">
              <a:xfrm flipH="1" flipV="1">
                <a:off x="3000" y="196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84" name="Line 967"/>
              <p:cNvSpPr>
                <a:spLocks noChangeShapeType="1"/>
              </p:cNvSpPr>
              <p:nvPr/>
            </p:nvSpPr>
            <p:spPr bwMode="auto">
              <a:xfrm flipV="1">
                <a:off x="2972" y="196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85" name="Line 968"/>
              <p:cNvSpPr>
                <a:spLocks noChangeShapeType="1"/>
              </p:cNvSpPr>
              <p:nvPr/>
            </p:nvSpPr>
            <p:spPr bwMode="auto">
              <a:xfrm flipH="1" flipV="1">
                <a:off x="1827" y="192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86" name="Line 969"/>
              <p:cNvSpPr>
                <a:spLocks noChangeShapeType="1"/>
              </p:cNvSpPr>
              <p:nvPr/>
            </p:nvSpPr>
            <p:spPr bwMode="auto">
              <a:xfrm flipV="1">
                <a:off x="1799" y="192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87" name="Line 970"/>
              <p:cNvSpPr>
                <a:spLocks noChangeShapeType="1"/>
              </p:cNvSpPr>
              <p:nvPr/>
            </p:nvSpPr>
            <p:spPr bwMode="auto">
              <a:xfrm flipH="1" flipV="1">
                <a:off x="2623" y="1956"/>
                <a:ext cx="1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88" name="Line 971"/>
              <p:cNvSpPr>
                <a:spLocks noChangeShapeType="1"/>
              </p:cNvSpPr>
              <p:nvPr/>
            </p:nvSpPr>
            <p:spPr bwMode="auto">
              <a:xfrm flipV="1">
                <a:off x="2604" y="1956"/>
                <a:ext cx="19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89" name="Line 972"/>
              <p:cNvSpPr>
                <a:spLocks noChangeShapeType="1"/>
              </p:cNvSpPr>
              <p:nvPr/>
            </p:nvSpPr>
            <p:spPr bwMode="auto">
              <a:xfrm flipH="1" flipV="1">
                <a:off x="2928" y="196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90" name="Line 973"/>
              <p:cNvSpPr>
                <a:spLocks noChangeShapeType="1"/>
              </p:cNvSpPr>
              <p:nvPr/>
            </p:nvSpPr>
            <p:spPr bwMode="auto">
              <a:xfrm flipV="1">
                <a:off x="2900" y="196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91" name="Line 974"/>
              <p:cNvSpPr>
                <a:spLocks noChangeShapeType="1"/>
              </p:cNvSpPr>
              <p:nvPr/>
            </p:nvSpPr>
            <p:spPr bwMode="auto">
              <a:xfrm flipV="1">
                <a:off x="2712" y="1964"/>
                <a:ext cx="2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92" name="Line 975"/>
              <p:cNvSpPr>
                <a:spLocks noChangeShapeType="1"/>
              </p:cNvSpPr>
              <p:nvPr/>
            </p:nvSpPr>
            <p:spPr bwMode="auto">
              <a:xfrm flipH="1" flipV="1">
                <a:off x="2739" y="1964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93" name="Line 976"/>
              <p:cNvSpPr>
                <a:spLocks noChangeShapeType="1"/>
              </p:cNvSpPr>
              <p:nvPr/>
            </p:nvSpPr>
            <p:spPr bwMode="auto">
              <a:xfrm flipV="1">
                <a:off x="1871" y="191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94" name="Line 977"/>
              <p:cNvSpPr>
                <a:spLocks noChangeShapeType="1"/>
              </p:cNvSpPr>
              <p:nvPr/>
            </p:nvSpPr>
            <p:spPr bwMode="auto">
              <a:xfrm flipH="1">
                <a:off x="1899" y="191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95" name="Line 978"/>
              <p:cNvSpPr>
                <a:spLocks noChangeShapeType="1"/>
              </p:cNvSpPr>
              <p:nvPr/>
            </p:nvSpPr>
            <p:spPr bwMode="auto">
              <a:xfrm flipH="1" flipV="1">
                <a:off x="1583" y="1959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96" name="Line 979"/>
              <p:cNvSpPr>
                <a:spLocks noChangeShapeType="1"/>
              </p:cNvSpPr>
              <p:nvPr/>
            </p:nvSpPr>
            <p:spPr bwMode="auto">
              <a:xfrm flipV="1">
                <a:off x="1555" y="195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97" name="Line 980"/>
              <p:cNvSpPr>
                <a:spLocks noChangeShapeType="1"/>
              </p:cNvSpPr>
              <p:nvPr/>
            </p:nvSpPr>
            <p:spPr bwMode="auto">
              <a:xfrm flipH="1" flipV="1">
                <a:off x="1511" y="196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98" name="Line 981"/>
              <p:cNvSpPr>
                <a:spLocks noChangeShapeType="1"/>
              </p:cNvSpPr>
              <p:nvPr/>
            </p:nvSpPr>
            <p:spPr bwMode="auto">
              <a:xfrm flipV="1">
                <a:off x="1483" y="1964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99" name="Line 982"/>
              <p:cNvSpPr>
                <a:spLocks noChangeShapeType="1"/>
              </p:cNvSpPr>
              <p:nvPr/>
            </p:nvSpPr>
            <p:spPr bwMode="auto">
              <a:xfrm flipH="1" flipV="1">
                <a:off x="1655" y="1951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00" name="Line 983"/>
              <p:cNvSpPr>
                <a:spLocks noChangeShapeType="1"/>
              </p:cNvSpPr>
              <p:nvPr/>
            </p:nvSpPr>
            <p:spPr bwMode="auto">
              <a:xfrm flipV="1">
                <a:off x="1627" y="1951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01" name="Line 984"/>
              <p:cNvSpPr>
                <a:spLocks noChangeShapeType="1"/>
              </p:cNvSpPr>
              <p:nvPr/>
            </p:nvSpPr>
            <p:spPr bwMode="auto">
              <a:xfrm flipH="1" flipV="1">
                <a:off x="1439" y="196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02" name="Line 985"/>
              <p:cNvSpPr>
                <a:spLocks noChangeShapeType="1"/>
              </p:cNvSpPr>
              <p:nvPr/>
            </p:nvSpPr>
            <p:spPr bwMode="auto">
              <a:xfrm flipV="1">
                <a:off x="1411" y="196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03" name="Line 986"/>
              <p:cNvSpPr>
                <a:spLocks noChangeShapeType="1"/>
              </p:cNvSpPr>
              <p:nvPr/>
            </p:nvSpPr>
            <p:spPr bwMode="auto">
              <a:xfrm flipH="1" flipV="1">
                <a:off x="2856" y="196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04" name="Line 987"/>
              <p:cNvSpPr>
                <a:spLocks noChangeShapeType="1"/>
              </p:cNvSpPr>
              <p:nvPr/>
            </p:nvSpPr>
            <p:spPr bwMode="auto">
              <a:xfrm flipV="1">
                <a:off x="2828" y="196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05" name="Line 988"/>
              <p:cNvSpPr>
                <a:spLocks noChangeShapeType="1"/>
              </p:cNvSpPr>
              <p:nvPr/>
            </p:nvSpPr>
            <p:spPr bwMode="auto">
              <a:xfrm flipV="1">
                <a:off x="1699" y="194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06" name="Line 989"/>
              <p:cNvSpPr>
                <a:spLocks noChangeShapeType="1"/>
              </p:cNvSpPr>
              <p:nvPr/>
            </p:nvSpPr>
            <p:spPr bwMode="auto">
              <a:xfrm flipH="1" flipV="1">
                <a:off x="1727" y="1942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07" name="Line 990"/>
              <p:cNvSpPr>
                <a:spLocks noChangeShapeType="1"/>
              </p:cNvSpPr>
              <p:nvPr/>
            </p:nvSpPr>
            <p:spPr bwMode="auto">
              <a:xfrm flipV="1">
                <a:off x="1339" y="197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08" name="Line 991"/>
              <p:cNvSpPr>
                <a:spLocks noChangeShapeType="1"/>
              </p:cNvSpPr>
              <p:nvPr/>
            </p:nvSpPr>
            <p:spPr bwMode="auto">
              <a:xfrm flipH="1" flipV="1">
                <a:off x="1367" y="197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09" name="Line 992"/>
              <p:cNvSpPr>
                <a:spLocks noChangeShapeType="1"/>
              </p:cNvSpPr>
              <p:nvPr/>
            </p:nvSpPr>
            <p:spPr bwMode="auto">
              <a:xfrm flipH="1" flipV="1">
                <a:off x="2667" y="1962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10" name="Line 993"/>
              <p:cNvSpPr>
                <a:spLocks noChangeShapeType="1"/>
              </p:cNvSpPr>
              <p:nvPr/>
            </p:nvSpPr>
            <p:spPr bwMode="auto">
              <a:xfrm flipV="1">
                <a:off x="2640" y="196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11" name="Line 994"/>
              <p:cNvSpPr>
                <a:spLocks noChangeShapeType="1"/>
              </p:cNvSpPr>
              <p:nvPr/>
            </p:nvSpPr>
            <p:spPr bwMode="auto">
              <a:xfrm flipH="1" flipV="1">
                <a:off x="2784" y="196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12" name="Line 995"/>
              <p:cNvSpPr>
                <a:spLocks noChangeShapeType="1"/>
              </p:cNvSpPr>
              <p:nvPr/>
            </p:nvSpPr>
            <p:spPr bwMode="auto">
              <a:xfrm flipV="1">
                <a:off x="2756" y="196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13" name="Line 996"/>
              <p:cNvSpPr>
                <a:spLocks noChangeShapeType="1"/>
              </p:cNvSpPr>
              <p:nvPr/>
            </p:nvSpPr>
            <p:spPr bwMode="auto">
              <a:xfrm flipV="1">
                <a:off x="1267" y="197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14" name="Line 997"/>
              <p:cNvSpPr>
                <a:spLocks noChangeShapeType="1"/>
              </p:cNvSpPr>
              <p:nvPr/>
            </p:nvSpPr>
            <p:spPr bwMode="auto">
              <a:xfrm flipH="1" flipV="1">
                <a:off x="1295" y="197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15" name="Line 998"/>
              <p:cNvSpPr>
                <a:spLocks noChangeShapeType="1"/>
              </p:cNvSpPr>
              <p:nvPr/>
            </p:nvSpPr>
            <p:spPr bwMode="auto">
              <a:xfrm flipV="1">
                <a:off x="2944" y="197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16" name="Line 999"/>
              <p:cNvSpPr>
                <a:spLocks noChangeShapeType="1"/>
              </p:cNvSpPr>
              <p:nvPr/>
            </p:nvSpPr>
            <p:spPr bwMode="auto">
              <a:xfrm flipH="1" flipV="1">
                <a:off x="2972" y="197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17" name="Line 1000"/>
              <p:cNvSpPr>
                <a:spLocks noChangeShapeType="1"/>
              </p:cNvSpPr>
              <p:nvPr/>
            </p:nvSpPr>
            <p:spPr bwMode="auto">
              <a:xfrm flipV="1">
                <a:off x="1771" y="1931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18" name="Line 1001"/>
              <p:cNvSpPr>
                <a:spLocks noChangeShapeType="1"/>
              </p:cNvSpPr>
              <p:nvPr/>
            </p:nvSpPr>
            <p:spPr bwMode="auto">
              <a:xfrm flipH="1" flipV="1">
                <a:off x="1799" y="1931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19" name="Line 1002"/>
              <p:cNvSpPr>
                <a:spLocks noChangeShapeType="1"/>
              </p:cNvSpPr>
              <p:nvPr/>
            </p:nvSpPr>
            <p:spPr bwMode="auto">
              <a:xfrm flipH="1" flipV="1">
                <a:off x="2900" y="197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20" name="Line 1003"/>
              <p:cNvSpPr>
                <a:spLocks noChangeShapeType="1"/>
              </p:cNvSpPr>
              <p:nvPr/>
            </p:nvSpPr>
            <p:spPr bwMode="auto">
              <a:xfrm flipV="1">
                <a:off x="2872" y="197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21" name="Line 1004"/>
              <p:cNvSpPr>
                <a:spLocks noChangeShapeType="1"/>
              </p:cNvSpPr>
              <p:nvPr/>
            </p:nvSpPr>
            <p:spPr bwMode="auto">
              <a:xfrm flipV="1">
                <a:off x="1527" y="196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22" name="Line 1005"/>
              <p:cNvSpPr>
                <a:spLocks noChangeShapeType="1"/>
              </p:cNvSpPr>
              <p:nvPr/>
            </p:nvSpPr>
            <p:spPr bwMode="auto">
              <a:xfrm flipH="1" flipV="1">
                <a:off x="1555" y="1966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23" name="Line 1006"/>
              <p:cNvSpPr>
                <a:spLocks noChangeShapeType="1"/>
              </p:cNvSpPr>
              <p:nvPr/>
            </p:nvSpPr>
            <p:spPr bwMode="auto">
              <a:xfrm flipH="1">
                <a:off x="1871" y="191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24" name="Line 1007"/>
              <p:cNvSpPr>
                <a:spLocks noChangeShapeType="1"/>
              </p:cNvSpPr>
              <p:nvPr/>
            </p:nvSpPr>
            <p:spPr bwMode="auto">
              <a:xfrm flipV="1">
                <a:off x="1843" y="192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25" name="Line 1008"/>
              <p:cNvSpPr>
                <a:spLocks noChangeShapeType="1"/>
              </p:cNvSpPr>
              <p:nvPr/>
            </p:nvSpPr>
            <p:spPr bwMode="auto">
              <a:xfrm flipH="1" flipV="1">
                <a:off x="1483" y="197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47" name="Group 1210"/>
            <p:cNvGrpSpPr>
              <a:grpSpLocks/>
            </p:cNvGrpSpPr>
            <p:nvPr/>
          </p:nvGrpSpPr>
          <p:grpSpPr bwMode="auto">
            <a:xfrm>
              <a:off x="1350947" y="3108678"/>
              <a:ext cx="2967038" cy="166707"/>
              <a:chOff x="1211" y="1913"/>
              <a:chExt cx="1869" cy="105"/>
            </a:xfrm>
          </p:grpSpPr>
          <p:sp>
            <p:nvSpPr>
              <p:cNvPr id="23626" name="Line 1010"/>
              <p:cNvSpPr>
                <a:spLocks noChangeShapeType="1"/>
              </p:cNvSpPr>
              <p:nvPr/>
            </p:nvSpPr>
            <p:spPr bwMode="auto">
              <a:xfrm flipH="1" flipV="1">
                <a:off x="1627" y="1959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27" name="Line 1011"/>
              <p:cNvSpPr>
                <a:spLocks noChangeShapeType="1"/>
              </p:cNvSpPr>
              <p:nvPr/>
            </p:nvSpPr>
            <p:spPr bwMode="auto">
              <a:xfrm flipV="1">
                <a:off x="1455" y="197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28" name="Line 1012"/>
              <p:cNvSpPr>
                <a:spLocks noChangeShapeType="1"/>
              </p:cNvSpPr>
              <p:nvPr/>
            </p:nvSpPr>
            <p:spPr bwMode="auto">
              <a:xfrm flipV="1">
                <a:off x="1599" y="195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29" name="Line 1013"/>
              <p:cNvSpPr>
                <a:spLocks noChangeShapeType="1"/>
              </p:cNvSpPr>
              <p:nvPr/>
            </p:nvSpPr>
            <p:spPr bwMode="auto">
              <a:xfrm flipV="1">
                <a:off x="2684" y="1968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30" name="Line 1014"/>
              <p:cNvSpPr>
                <a:spLocks noChangeShapeType="1"/>
              </p:cNvSpPr>
              <p:nvPr/>
            </p:nvSpPr>
            <p:spPr bwMode="auto">
              <a:xfrm flipH="1" flipV="1">
                <a:off x="2712" y="1968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31" name="Line 1015"/>
              <p:cNvSpPr>
                <a:spLocks noChangeShapeType="1"/>
              </p:cNvSpPr>
              <p:nvPr/>
            </p:nvSpPr>
            <p:spPr bwMode="auto">
              <a:xfrm flipV="1">
                <a:off x="1383" y="197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32" name="Line 1016"/>
              <p:cNvSpPr>
                <a:spLocks noChangeShapeType="1"/>
              </p:cNvSpPr>
              <p:nvPr/>
            </p:nvSpPr>
            <p:spPr bwMode="auto">
              <a:xfrm flipH="1" flipV="1">
                <a:off x="1411" y="197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33" name="Line 1017"/>
              <p:cNvSpPr>
                <a:spLocks noChangeShapeType="1"/>
              </p:cNvSpPr>
              <p:nvPr/>
            </p:nvSpPr>
            <p:spPr bwMode="auto">
              <a:xfrm flipV="1">
                <a:off x="1671" y="195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34" name="Line 1018"/>
              <p:cNvSpPr>
                <a:spLocks noChangeShapeType="1"/>
              </p:cNvSpPr>
              <p:nvPr/>
            </p:nvSpPr>
            <p:spPr bwMode="auto">
              <a:xfrm flipH="1" flipV="1">
                <a:off x="1699" y="1950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35" name="Line 1019"/>
              <p:cNvSpPr>
                <a:spLocks noChangeShapeType="1"/>
              </p:cNvSpPr>
              <p:nvPr/>
            </p:nvSpPr>
            <p:spPr bwMode="auto">
              <a:xfrm flipH="1" flipV="1">
                <a:off x="2828" y="197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36" name="Line 1020"/>
              <p:cNvSpPr>
                <a:spLocks noChangeShapeType="1"/>
              </p:cNvSpPr>
              <p:nvPr/>
            </p:nvSpPr>
            <p:spPr bwMode="auto">
              <a:xfrm flipV="1">
                <a:off x="2800" y="197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37" name="Line 1021"/>
              <p:cNvSpPr>
                <a:spLocks noChangeShapeType="1"/>
              </p:cNvSpPr>
              <p:nvPr/>
            </p:nvSpPr>
            <p:spPr bwMode="auto">
              <a:xfrm flipV="1">
                <a:off x="1311" y="197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38" name="Line 1022"/>
              <p:cNvSpPr>
                <a:spLocks noChangeShapeType="1"/>
              </p:cNvSpPr>
              <p:nvPr/>
            </p:nvSpPr>
            <p:spPr bwMode="auto">
              <a:xfrm flipH="1" flipV="1">
                <a:off x="1339" y="197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39" name="Line 1023"/>
              <p:cNvSpPr>
                <a:spLocks noChangeShapeType="1"/>
              </p:cNvSpPr>
              <p:nvPr/>
            </p:nvSpPr>
            <p:spPr bwMode="auto">
              <a:xfrm flipH="1" flipV="1">
                <a:off x="3016" y="197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0" name="Line 1024"/>
              <p:cNvSpPr>
                <a:spLocks noChangeShapeType="1"/>
              </p:cNvSpPr>
              <p:nvPr/>
            </p:nvSpPr>
            <p:spPr bwMode="auto">
              <a:xfrm flipV="1">
                <a:off x="2988" y="197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1" name="Line 1025"/>
              <p:cNvSpPr>
                <a:spLocks noChangeShapeType="1"/>
              </p:cNvSpPr>
              <p:nvPr/>
            </p:nvSpPr>
            <p:spPr bwMode="auto">
              <a:xfrm flipV="1">
                <a:off x="1743" y="1938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2" name="Line 1026"/>
              <p:cNvSpPr>
                <a:spLocks noChangeShapeType="1"/>
              </p:cNvSpPr>
              <p:nvPr/>
            </p:nvSpPr>
            <p:spPr bwMode="auto">
              <a:xfrm flipH="1" flipV="1">
                <a:off x="1771" y="1938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3" name="Line 1027"/>
              <p:cNvSpPr>
                <a:spLocks noChangeShapeType="1"/>
              </p:cNvSpPr>
              <p:nvPr/>
            </p:nvSpPr>
            <p:spPr bwMode="auto">
              <a:xfrm flipV="1">
                <a:off x="1239" y="197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4" name="Line 1028"/>
              <p:cNvSpPr>
                <a:spLocks noChangeShapeType="1"/>
              </p:cNvSpPr>
              <p:nvPr/>
            </p:nvSpPr>
            <p:spPr bwMode="auto">
              <a:xfrm flipH="1" flipV="1">
                <a:off x="1267" y="197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5" name="Line 1029"/>
              <p:cNvSpPr>
                <a:spLocks noChangeShapeType="1"/>
              </p:cNvSpPr>
              <p:nvPr/>
            </p:nvSpPr>
            <p:spPr bwMode="auto">
              <a:xfrm flipH="1" flipV="1">
                <a:off x="2944" y="197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6" name="Line 1030"/>
              <p:cNvSpPr>
                <a:spLocks noChangeShapeType="1"/>
              </p:cNvSpPr>
              <p:nvPr/>
            </p:nvSpPr>
            <p:spPr bwMode="auto">
              <a:xfrm flipV="1">
                <a:off x="2916" y="197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7" name="Line 1031"/>
              <p:cNvSpPr>
                <a:spLocks noChangeShapeType="1"/>
              </p:cNvSpPr>
              <p:nvPr/>
            </p:nvSpPr>
            <p:spPr bwMode="auto">
              <a:xfrm>
                <a:off x="2616" y="196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8" name="Line 1032"/>
              <p:cNvSpPr>
                <a:spLocks noChangeShapeType="1"/>
              </p:cNvSpPr>
              <p:nvPr/>
            </p:nvSpPr>
            <p:spPr bwMode="auto">
              <a:xfrm flipH="1" flipV="1">
                <a:off x="2640" y="1963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9" name="Line 1033"/>
              <p:cNvSpPr>
                <a:spLocks noChangeShapeType="1"/>
              </p:cNvSpPr>
              <p:nvPr/>
            </p:nvSpPr>
            <p:spPr bwMode="auto">
              <a:xfrm flipV="1">
                <a:off x="2728" y="1973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0" name="Line 1034"/>
              <p:cNvSpPr>
                <a:spLocks noChangeShapeType="1"/>
              </p:cNvSpPr>
              <p:nvPr/>
            </p:nvSpPr>
            <p:spPr bwMode="auto">
              <a:xfrm flipH="1" flipV="1">
                <a:off x="2756" y="197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1" name="Line 1035"/>
              <p:cNvSpPr>
                <a:spLocks noChangeShapeType="1"/>
              </p:cNvSpPr>
              <p:nvPr/>
            </p:nvSpPr>
            <p:spPr bwMode="auto">
              <a:xfrm flipH="1" flipV="1">
                <a:off x="1527" y="197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2" name="Line 1036"/>
              <p:cNvSpPr>
                <a:spLocks noChangeShapeType="1"/>
              </p:cNvSpPr>
              <p:nvPr/>
            </p:nvSpPr>
            <p:spPr bwMode="auto">
              <a:xfrm flipV="1">
                <a:off x="1499" y="1972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3" name="Line 1037"/>
              <p:cNvSpPr>
                <a:spLocks noChangeShapeType="1"/>
              </p:cNvSpPr>
              <p:nvPr/>
            </p:nvSpPr>
            <p:spPr bwMode="auto">
              <a:xfrm flipH="1" flipV="1">
                <a:off x="1599" y="1966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4" name="Line 1038"/>
              <p:cNvSpPr>
                <a:spLocks noChangeShapeType="1"/>
              </p:cNvSpPr>
              <p:nvPr/>
            </p:nvSpPr>
            <p:spPr bwMode="auto">
              <a:xfrm flipV="1">
                <a:off x="1571" y="1966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5" name="Line 1039"/>
              <p:cNvSpPr>
                <a:spLocks noChangeShapeType="1"/>
              </p:cNvSpPr>
              <p:nvPr/>
            </p:nvSpPr>
            <p:spPr bwMode="auto">
              <a:xfrm flipV="1">
                <a:off x="1815" y="1926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6" name="Line 1040"/>
              <p:cNvSpPr>
                <a:spLocks noChangeShapeType="1"/>
              </p:cNvSpPr>
              <p:nvPr/>
            </p:nvSpPr>
            <p:spPr bwMode="auto">
              <a:xfrm flipH="1">
                <a:off x="1843" y="192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7" name="Line 1041"/>
              <p:cNvSpPr>
                <a:spLocks noChangeShapeType="1"/>
              </p:cNvSpPr>
              <p:nvPr/>
            </p:nvSpPr>
            <p:spPr bwMode="auto">
              <a:xfrm flipH="1" flipV="1">
                <a:off x="1455" y="197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8" name="Line 1042"/>
              <p:cNvSpPr>
                <a:spLocks noChangeShapeType="1"/>
              </p:cNvSpPr>
              <p:nvPr/>
            </p:nvSpPr>
            <p:spPr bwMode="auto">
              <a:xfrm flipV="1">
                <a:off x="1427" y="197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9" name="Line 1043"/>
              <p:cNvSpPr>
                <a:spLocks noChangeShapeType="1"/>
              </p:cNvSpPr>
              <p:nvPr/>
            </p:nvSpPr>
            <p:spPr bwMode="auto">
              <a:xfrm flipV="1">
                <a:off x="2844" y="197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0" name="Line 1044"/>
              <p:cNvSpPr>
                <a:spLocks noChangeShapeType="1"/>
              </p:cNvSpPr>
              <p:nvPr/>
            </p:nvSpPr>
            <p:spPr bwMode="auto">
              <a:xfrm flipH="1" flipV="1">
                <a:off x="2872" y="197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1" name="Line 1045"/>
              <p:cNvSpPr>
                <a:spLocks noChangeShapeType="1"/>
              </p:cNvSpPr>
              <p:nvPr/>
            </p:nvSpPr>
            <p:spPr bwMode="auto">
              <a:xfrm flipH="1" flipV="1">
                <a:off x="1671" y="1957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2" name="Line 1046"/>
              <p:cNvSpPr>
                <a:spLocks noChangeShapeType="1"/>
              </p:cNvSpPr>
              <p:nvPr/>
            </p:nvSpPr>
            <p:spPr bwMode="auto">
              <a:xfrm flipV="1">
                <a:off x="1643" y="1957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3" name="Line 1047"/>
              <p:cNvSpPr>
                <a:spLocks noChangeShapeType="1"/>
              </p:cNvSpPr>
              <p:nvPr/>
            </p:nvSpPr>
            <p:spPr bwMode="auto">
              <a:xfrm flipV="1">
                <a:off x="1355" y="198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4" name="Line 1048"/>
              <p:cNvSpPr>
                <a:spLocks noChangeShapeType="1"/>
              </p:cNvSpPr>
              <p:nvPr/>
            </p:nvSpPr>
            <p:spPr bwMode="auto">
              <a:xfrm flipH="1" flipV="1">
                <a:off x="1383" y="198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5" name="Line 1049"/>
              <p:cNvSpPr>
                <a:spLocks noChangeShapeType="1"/>
              </p:cNvSpPr>
              <p:nvPr/>
            </p:nvSpPr>
            <p:spPr bwMode="auto">
              <a:xfrm flipV="1">
                <a:off x="2656" y="1970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6" name="Line 1050"/>
              <p:cNvSpPr>
                <a:spLocks noChangeShapeType="1"/>
              </p:cNvSpPr>
              <p:nvPr/>
            </p:nvSpPr>
            <p:spPr bwMode="auto">
              <a:xfrm flipH="1" flipV="1">
                <a:off x="2684" y="1970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7" name="Line 1051"/>
              <p:cNvSpPr>
                <a:spLocks noChangeShapeType="1"/>
              </p:cNvSpPr>
              <p:nvPr/>
            </p:nvSpPr>
            <p:spPr bwMode="auto">
              <a:xfrm flipV="1">
                <a:off x="1283" y="198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8" name="Line 1052"/>
              <p:cNvSpPr>
                <a:spLocks noChangeShapeType="1"/>
              </p:cNvSpPr>
              <p:nvPr/>
            </p:nvSpPr>
            <p:spPr bwMode="auto">
              <a:xfrm flipH="1" flipV="1">
                <a:off x="1311" y="198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9" name="Line 1053"/>
              <p:cNvSpPr>
                <a:spLocks noChangeShapeType="1"/>
              </p:cNvSpPr>
              <p:nvPr/>
            </p:nvSpPr>
            <p:spPr bwMode="auto">
              <a:xfrm flipV="1">
                <a:off x="2772" y="197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0" name="Line 1054"/>
              <p:cNvSpPr>
                <a:spLocks noChangeShapeType="1"/>
              </p:cNvSpPr>
              <p:nvPr/>
            </p:nvSpPr>
            <p:spPr bwMode="auto">
              <a:xfrm flipH="1" flipV="1">
                <a:off x="2800" y="197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1" name="Line 1055"/>
              <p:cNvSpPr>
                <a:spLocks noChangeShapeType="1"/>
              </p:cNvSpPr>
              <p:nvPr/>
            </p:nvSpPr>
            <p:spPr bwMode="auto">
              <a:xfrm flipV="1">
                <a:off x="2960" y="198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2" name="Line 1056"/>
              <p:cNvSpPr>
                <a:spLocks noChangeShapeType="1"/>
              </p:cNvSpPr>
              <p:nvPr/>
            </p:nvSpPr>
            <p:spPr bwMode="auto">
              <a:xfrm flipH="1" flipV="1">
                <a:off x="2988" y="198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3" name="Line 1057"/>
              <p:cNvSpPr>
                <a:spLocks noChangeShapeType="1"/>
              </p:cNvSpPr>
              <p:nvPr/>
            </p:nvSpPr>
            <p:spPr bwMode="auto">
              <a:xfrm flipH="1" flipV="1">
                <a:off x="1743" y="1946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4" name="Line 1058"/>
              <p:cNvSpPr>
                <a:spLocks noChangeShapeType="1"/>
              </p:cNvSpPr>
              <p:nvPr/>
            </p:nvSpPr>
            <p:spPr bwMode="auto">
              <a:xfrm flipV="1">
                <a:off x="1715" y="1946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5" name="Line 1059"/>
              <p:cNvSpPr>
                <a:spLocks noChangeShapeType="1"/>
              </p:cNvSpPr>
              <p:nvPr/>
            </p:nvSpPr>
            <p:spPr bwMode="auto">
              <a:xfrm flipH="1" flipV="1">
                <a:off x="1239" y="198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6" name="Line 1060"/>
              <p:cNvSpPr>
                <a:spLocks noChangeShapeType="1"/>
              </p:cNvSpPr>
              <p:nvPr/>
            </p:nvSpPr>
            <p:spPr bwMode="auto">
              <a:xfrm flipV="1">
                <a:off x="1211" y="198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7" name="Line 1061"/>
              <p:cNvSpPr>
                <a:spLocks noChangeShapeType="1"/>
              </p:cNvSpPr>
              <p:nvPr/>
            </p:nvSpPr>
            <p:spPr bwMode="auto">
              <a:xfrm flipH="1" flipV="1">
                <a:off x="2916" y="198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8" name="Line 1062"/>
              <p:cNvSpPr>
                <a:spLocks noChangeShapeType="1"/>
              </p:cNvSpPr>
              <p:nvPr/>
            </p:nvSpPr>
            <p:spPr bwMode="auto">
              <a:xfrm flipV="1">
                <a:off x="2888" y="198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9" name="Line 1063"/>
              <p:cNvSpPr>
                <a:spLocks noChangeShapeType="1"/>
              </p:cNvSpPr>
              <p:nvPr/>
            </p:nvSpPr>
            <p:spPr bwMode="auto">
              <a:xfrm flipV="1">
                <a:off x="1543" y="1973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0" name="Line 1064"/>
              <p:cNvSpPr>
                <a:spLocks noChangeShapeType="1"/>
              </p:cNvSpPr>
              <p:nvPr/>
            </p:nvSpPr>
            <p:spPr bwMode="auto">
              <a:xfrm flipH="1" flipV="1">
                <a:off x="1571" y="1973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1" name="Line 1065"/>
              <p:cNvSpPr>
                <a:spLocks noChangeShapeType="1"/>
              </p:cNvSpPr>
              <p:nvPr/>
            </p:nvSpPr>
            <p:spPr bwMode="auto">
              <a:xfrm flipH="1" flipV="1">
                <a:off x="1499" y="197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2" name="Line 1066"/>
              <p:cNvSpPr>
                <a:spLocks noChangeShapeType="1"/>
              </p:cNvSpPr>
              <p:nvPr/>
            </p:nvSpPr>
            <p:spPr bwMode="auto">
              <a:xfrm flipV="1">
                <a:off x="1471" y="197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3" name="Line 1067"/>
              <p:cNvSpPr>
                <a:spLocks noChangeShapeType="1"/>
              </p:cNvSpPr>
              <p:nvPr/>
            </p:nvSpPr>
            <p:spPr bwMode="auto">
              <a:xfrm flipV="1">
                <a:off x="1787" y="1933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4" name="Line 1068"/>
              <p:cNvSpPr>
                <a:spLocks noChangeShapeType="1"/>
              </p:cNvSpPr>
              <p:nvPr/>
            </p:nvSpPr>
            <p:spPr bwMode="auto">
              <a:xfrm flipH="1" flipV="1">
                <a:off x="1815" y="1933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5" name="Line 1069"/>
              <p:cNvSpPr>
                <a:spLocks noChangeShapeType="1"/>
              </p:cNvSpPr>
              <p:nvPr/>
            </p:nvSpPr>
            <p:spPr bwMode="auto">
              <a:xfrm flipV="1">
                <a:off x="2700" y="1976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6" name="Line 1070"/>
              <p:cNvSpPr>
                <a:spLocks noChangeShapeType="1"/>
              </p:cNvSpPr>
              <p:nvPr/>
            </p:nvSpPr>
            <p:spPr bwMode="auto">
              <a:xfrm flipH="1" flipV="1">
                <a:off x="2728" y="1976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7" name="Line 1071"/>
              <p:cNvSpPr>
                <a:spLocks noChangeShapeType="1"/>
              </p:cNvSpPr>
              <p:nvPr/>
            </p:nvSpPr>
            <p:spPr bwMode="auto">
              <a:xfrm flipH="1" flipV="1">
                <a:off x="1427" y="198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8" name="Line 1072"/>
              <p:cNvSpPr>
                <a:spLocks noChangeShapeType="1"/>
              </p:cNvSpPr>
              <p:nvPr/>
            </p:nvSpPr>
            <p:spPr bwMode="auto">
              <a:xfrm flipV="1">
                <a:off x="1399" y="198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9" name="Line 1073"/>
              <p:cNvSpPr>
                <a:spLocks noChangeShapeType="1"/>
              </p:cNvSpPr>
              <p:nvPr/>
            </p:nvSpPr>
            <p:spPr bwMode="auto">
              <a:xfrm flipH="1" flipV="1">
                <a:off x="1643" y="1965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0" name="Line 1074"/>
              <p:cNvSpPr>
                <a:spLocks noChangeShapeType="1"/>
              </p:cNvSpPr>
              <p:nvPr/>
            </p:nvSpPr>
            <p:spPr bwMode="auto">
              <a:xfrm flipV="1">
                <a:off x="1615" y="196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1" name="Line 1075"/>
              <p:cNvSpPr>
                <a:spLocks noChangeShapeType="1"/>
              </p:cNvSpPr>
              <p:nvPr/>
            </p:nvSpPr>
            <p:spPr bwMode="auto">
              <a:xfrm flipV="1">
                <a:off x="2816" y="1983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2" name="Line 1076"/>
              <p:cNvSpPr>
                <a:spLocks noChangeShapeType="1"/>
              </p:cNvSpPr>
              <p:nvPr/>
            </p:nvSpPr>
            <p:spPr bwMode="auto">
              <a:xfrm flipH="1" flipV="1">
                <a:off x="2844" y="198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3" name="Line 1077"/>
              <p:cNvSpPr>
                <a:spLocks noChangeShapeType="1"/>
              </p:cNvSpPr>
              <p:nvPr/>
            </p:nvSpPr>
            <p:spPr bwMode="auto">
              <a:xfrm flipV="1">
                <a:off x="3004" y="198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4" name="Line 1078"/>
              <p:cNvSpPr>
                <a:spLocks noChangeShapeType="1"/>
              </p:cNvSpPr>
              <p:nvPr/>
            </p:nvSpPr>
            <p:spPr bwMode="auto">
              <a:xfrm flipH="1" flipV="1">
                <a:off x="3032" y="198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5" name="Line 1079"/>
              <p:cNvSpPr>
                <a:spLocks noChangeShapeType="1"/>
              </p:cNvSpPr>
              <p:nvPr/>
            </p:nvSpPr>
            <p:spPr bwMode="auto">
              <a:xfrm flipV="1">
                <a:off x="1327" y="198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6" name="Line 1080"/>
              <p:cNvSpPr>
                <a:spLocks noChangeShapeType="1"/>
              </p:cNvSpPr>
              <p:nvPr/>
            </p:nvSpPr>
            <p:spPr bwMode="auto">
              <a:xfrm flipH="1" flipV="1">
                <a:off x="1355" y="198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7" name="Line 1081"/>
              <p:cNvSpPr>
                <a:spLocks noChangeShapeType="1"/>
              </p:cNvSpPr>
              <p:nvPr/>
            </p:nvSpPr>
            <p:spPr bwMode="auto">
              <a:xfrm flipH="1" flipV="1">
                <a:off x="1715" y="1954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8" name="Line 1082"/>
              <p:cNvSpPr>
                <a:spLocks noChangeShapeType="1"/>
              </p:cNvSpPr>
              <p:nvPr/>
            </p:nvSpPr>
            <p:spPr bwMode="auto">
              <a:xfrm flipV="1">
                <a:off x="1687" y="1954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9" name="Line 1083"/>
              <p:cNvSpPr>
                <a:spLocks noChangeShapeType="1"/>
              </p:cNvSpPr>
              <p:nvPr/>
            </p:nvSpPr>
            <p:spPr bwMode="auto">
              <a:xfrm flipH="1">
                <a:off x="1887" y="1917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0" name="Line 1084"/>
              <p:cNvSpPr>
                <a:spLocks noChangeShapeType="1"/>
              </p:cNvSpPr>
              <p:nvPr/>
            </p:nvSpPr>
            <p:spPr bwMode="auto">
              <a:xfrm flipV="1">
                <a:off x="1859" y="191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1" name="Line 1085"/>
              <p:cNvSpPr>
                <a:spLocks noChangeShapeType="1"/>
              </p:cNvSpPr>
              <p:nvPr/>
            </p:nvSpPr>
            <p:spPr bwMode="auto">
              <a:xfrm flipH="1" flipV="1">
                <a:off x="1283" y="198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2" name="Line 1086"/>
              <p:cNvSpPr>
                <a:spLocks noChangeShapeType="1"/>
              </p:cNvSpPr>
              <p:nvPr/>
            </p:nvSpPr>
            <p:spPr bwMode="auto">
              <a:xfrm flipV="1">
                <a:off x="1255" y="198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3" name="Line 1087"/>
              <p:cNvSpPr>
                <a:spLocks noChangeShapeType="1"/>
              </p:cNvSpPr>
              <p:nvPr/>
            </p:nvSpPr>
            <p:spPr bwMode="auto">
              <a:xfrm flipH="1" flipV="1">
                <a:off x="2960" y="198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4" name="Line 1088"/>
              <p:cNvSpPr>
                <a:spLocks noChangeShapeType="1"/>
              </p:cNvSpPr>
              <p:nvPr/>
            </p:nvSpPr>
            <p:spPr bwMode="auto">
              <a:xfrm flipV="1">
                <a:off x="2932" y="198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5" name="Line 1089"/>
              <p:cNvSpPr>
                <a:spLocks noChangeShapeType="1"/>
              </p:cNvSpPr>
              <p:nvPr/>
            </p:nvSpPr>
            <p:spPr bwMode="auto">
              <a:xfrm flipH="1" flipV="1">
                <a:off x="2772" y="1982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6" name="Line 1090"/>
              <p:cNvSpPr>
                <a:spLocks noChangeShapeType="1"/>
              </p:cNvSpPr>
              <p:nvPr/>
            </p:nvSpPr>
            <p:spPr bwMode="auto">
              <a:xfrm flipV="1">
                <a:off x="2744" y="1982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7" name="Line 1091"/>
              <p:cNvSpPr>
                <a:spLocks noChangeShapeType="1"/>
              </p:cNvSpPr>
              <p:nvPr/>
            </p:nvSpPr>
            <p:spPr bwMode="auto">
              <a:xfrm>
                <a:off x="2628" y="1970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8" name="Line 1092"/>
              <p:cNvSpPr>
                <a:spLocks noChangeShapeType="1"/>
              </p:cNvSpPr>
              <p:nvPr/>
            </p:nvSpPr>
            <p:spPr bwMode="auto">
              <a:xfrm flipH="1" flipV="1">
                <a:off x="2656" y="1971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9" name="Line 1093"/>
              <p:cNvSpPr>
                <a:spLocks noChangeShapeType="1"/>
              </p:cNvSpPr>
              <p:nvPr/>
            </p:nvSpPr>
            <p:spPr bwMode="auto">
              <a:xfrm flipH="1" flipV="1">
                <a:off x="1211" y="198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0" name="Line 1094"/>
              <p:cNvSpPr>
                <a:spLocks noChangeShapeType="1"/>
              </p:cNvSpPr>
              <p:nvPr/>
            </p:nvSpPr>
            <p:spPr bwMode="auto">
              <a:xfrm flipH="1" flipV="1">
                <a:off x="1543" y="1981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1" name="Line 1095"/>
              <p:cNvSpPr>
                <a:spLocks noChangeShapeType="1"/>
              </p:cNvSpPr>
              <p:nvPr/>
            </p:nvSpPr>
            <p:spPr bwMode="auto">
              <a:xfrm flipV="1">
                <a:off x="1515" y="1981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2" name="Line 1096"/>
              <p:cNvSpPr>
                <a:spLocks noChangeShapeType="1"/>
              </p:cNvSpPr>
              <p:nvPr/>
            </p:nvSpPr>
            <p:spPr bwMode="auto">
              <a:xfrm flipH="1" flipV="1">
                <a:off x="1787" y="194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3" name="Line 1097"/>
              <p:cNvSpPr>
                <a:spLocks noChangeShapeType="1"/>
              </p:cNvSpPr>
              <p:nvPr/>
            </p:nvSpPr>
            <p:spPr bwMode="auto">
              <a:xfrm flipV="1">
                <a:off x="1759" y="1941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4" name="Line 1098"/>
              <p:cNvSpPr>
                <a:spLocks noChangeShapeType="1"/>
              </p:cNvSpPr>
              <p:nvPr/>
            </p:nvSpPr>
            <p:spPr bwMode="auto">
              <a:xfrm flipV="1">
                <a:off x="2860" y="198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5" name="Line 1099"/>
              <p:cNvSpPr>
                <a:spLocks noChangeShapeType="1"/>
              </p:cNvSpPr>
              <p:nvPr/>
            </p:nvSpPr>
            <p:spPr bwMode="auto">
              <a:xfrm flipH="1" flipV="1">
                <a:off x="2888" y="198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6" name="Line 1100"/>
              <p:cNvSpPr>
                <a:spLocks noChangeShapeType="1"/>
              </p:cNvSpPr>
              <p:nvPr/>
            </p:nvSpPr>
            <p:spPr bwMode="auto">
              <a:xfrm flipH="1" flipV="1">
                <a:off x="1471" y="1986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7" name="Line 1101"/>
              <p:cNvSpPr>
                <a:spLocks noChangeShapeType="1"/>
              </p:cNvSpPr>
              <p:nvPr/>
            </p:nvSpPr>
            <p:spPr bwMode="auto">
              <a:xfrm flipV="1">
                <a:off x="1443" y="198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8" name="Line 1102"/>
              <p:cNvSpPr>
                <a:spLocks noChangeShapeType="1"/>
              </p:cNvSpPr>
              <p:nvPr/>
            </p:nvSpPr>
            <p:spPr bwMode="auto">
              <a:xfrm flipV="1">
                <a:off x="1587" y="1973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9" name="Line 1103"/>
              <p:cNvSpPr>
                <a:spLocks noChangeShapeType="1"/>
              </p:cNvSpPr>
              <p:nvPr/>
            </p:nvSpPr>
            <p:spPr bwMode="auto">
              <a:xfrm flipH="1" flipV="1">
                <a:off x="1615" y="1973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0" name="Line 1104"/>
              <p:cNvSpPr>
                <a:spLocks noChangeShapeType="1"/>
              </p:cNvSpPr>
              <p:nvPr/>
            </p:nvSpPr>
            <p:spPr bwMode="auto">
              <a:xfrm flipH="1" flipV="1">
                <a:off x="1399" y="198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1" name="Line 1105"/>
              <p:cNvSpPr>
                <a:spLocks noChangeShapeType="1"/>
              </p:cNvSpPr>
              <p:nvPr/>
            </p:nvSpPr>
            <p:spPr bwMode="auto">
              <a:xfrm flipV="1">
                <a:off x="1371" y="198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2" name="Line 1106"/>
              <p:cNvSpPr>
                <a:spLocks noChangeShapeType="1"/>
              </p:cNvSpPr>
              <p:nvPr/>
            </p:nvSpPr>
            <p:spPr bwMode="auto">
              <a:xfrm flipH="1" flipV="1">
                <a:off x="1687" y="1963"/>
                <a:ext cx="1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3" name="Line 1107"/>
              <p:cNvSpPr>
                <a:spLocks noChangeShapeType="1"/>
              </p:cNvSpPr>
              <p:nvPr/>
            </p:nvSpPr>
            <p:spPr bwMode="auto">
              <a:xfrm flipV="1">
                <a:off x="1659" y="1963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4" name="Line 1108"/>
              <p:cNvSpPr>
                <a:spLocks noChangeShapeType="1"/>
              </p:cNvSpPr>
              <p:nvPr/>
            </p:nvSpPr>
            <p:spPr bwMode="auto">
              <a:xfrm flipV="1">
                <a:off x="1299" y="199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5" name="Line 1109"/>
              <p:cNvSpPr>
                <a:spLocks noChangeShapeType="1"/>
              </p:cNvSpPr>
              <p:nvPr/>
            </p:nvSpPr>
            <p:spPr bwMode="auto">
              <a:xfrm flipH="1" flipV="1">
                <a:off x="1327" y="199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6" name="Line 1110"/>
              <p:cNvSpPr>
                <a:spLocks noChangeShapeType="1"/>
              </p:cNvSpPr>
              <p:nvPr/>
            </p:nvSpPr>
            <p:spPr bwMode="auto">
              <a:xfrm flipH="1" flipV="1">
                <a:off x="2700" y="1978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7" name="Line 1111"/>
              <p:cNvSpPr>
                <a:spLocks noChangeShapeType="1"/>
              </p:cNvSpPr>
              <p:nvPr/>
            </p:nvSpPr>
            <p:spPr bwMode="auto">
              <a:xfrm flipV="1">
                <a:off x="2672" y="1978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8" name="Line 1112"/>
              <p:cNvSpPr>
                <a:spLocks noChangeShapeType="1"/>
              </p:cNvSpPr>
              <p:nvPr/>
            </p:nvSpPr>
            <p:spPr bwMode="auto">
              <a:xfrm flipH="1" flipV="1">
                <a:off x="3004" y="199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9" name="Line 1113"/>
              <p:cNvSpPr>
                <a:spLocks noChangeShapeType="1"/>
              </p:cNvSpPr>
              <p:nvPr/>
            </p:nvSpPr>
            <p:spPr bwMode="auto">
              <a:xfrm flipV="1">
                <a:off x="2976" y="199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0" name="Line 1114"/>
              <p:cNvSpPr>
                <a:spLocks noChangeShapeType="1"/>
              </p:cNvSpPr>
              <p:nvPr/>
            </p:nvSpPr>
            <p:spPr bwMode="auto">
              <a:xfrm flipV="1">
                <a:off x="2788" y="1987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1" name="Line 1115"/>
              <p:cNvSpPr>
                <a:spLocks noChangeShapeType="1"/>
              </p:cNvSpPr>
              <p:nvPr/>
            </p:nvSpPr>
            <p:spPr bwMode="auto">
              <a:xfrm flipH="1" flipV="1">
                <a:off x="2816" y="198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2" name="Line 1116"/>
              <p:cNvSpPr>
                <a:spLocks noChangeShapeType="1"/>
              </p:cNvSpPr>
              <p:nvPr/>
            </p:nvSpPr>
            <p:spPr bwMode="auto">
              <a:xfrm flipV="1">
                <a:off x="1831" y="192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3" name="Line 1117"/>
              <p:cNvSpPr>
                <a:spLocks noChangeShapeType="1"/>
              </p:cNvSpPr>
              <p:nvPr/>
            </p:nvSpPr>
            <p:spPr bwMode="auto">
              <a:xfrm flipH="1">
                <a:off x="1859" y="192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4" name="Line 1118"/>
              <p:cNvSpPr>
                <a:spLocks noChangeShapeType="1"/>
              </p:cNvSpPr>
              <p:nvPr/>
            </p:nvSpPr>
            <p:spPr bwMode="auto">
              <a:xfrm flipH="1" flipV="1">
                <a:off x="1255" y="199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5" name="Line 1119"/>
              <p:cNvSpPr>
                <a:spLocks noChangeShapeType="1"/>
              </p:cNvSpPr>
              <p:nvPr/>
            </p:nvSpPr>
            <p:spPr bwMode="auto">
              <a:xfrm flipV="1">
                <a:off x="1227" y="199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6" name="Line 1120"/>
              <p:cNvSpPr>
                <a:spLocks noChangeShapeType="1"/>
              </p:cNvSpPr>
              <p:nvPr/>
            </p:nvSpPr>
            <p:spPr bwMode="auto">
              <a:xfrm flipH="1" flipV="1">
                <a:off x="2932" y="199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7" name="Line 1121"/>
              <p:cNvSpPr>
                <a:spLocks noChangeShapeType="1"/>
              </p:cNvSpPr>
              <p:nvPr/>
            </p:nvSpPr>
            <p:spPr bwMode="auto">
              <a:xfrm flipV="1">
                <a:off x="2904" y="199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8" name="Line 1122"/>
              <p:cNvSpPr>
                <a:spLocks noChangeShapeType="1"/>
              </p:cNvSpPr>
              <p:nvPr/>
            </p:nvSpPr>
            <p:spPr bwMode="auto">
              <a:xfrm flipH="1" flipV="1">
                <a:off x="1759" y="1949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9" name="Line 1123"/>
              <p:cNvSpPr>
                <a:spLocks noChangeShapeType="1"/>
              </p:cNvSpPr>
              <p:nvPr/>
            </p:nvSpPr>
            <p:spPr bwMode="auto">
              <a:xfrm flipV="1">
                <a:off x="1731" y="1949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0" name="Line 1124"/>
              <p:cNvSpPr>
                <a:spLocks noChangeShapeType="1"/>
              </p:cNvSpPr>
              <p:nvPr/>
            </p:nvSpPr>
            <p:spPr bwMode="auto">
              <a:xfrm flipV="1">
                <a:off x="1487" y="198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1" name="Line 1125"/>
              <p:cNvSpPr>
                <a:spLocks noChangeShapeType="1"/>
              </p:cNvSpPr>
              <p:nvPr/>
            </p:nvSpPr>
            <p:spPr bwMode="auto">
              <a:xfrm flipH="1" flipV="1">
                <a:off x="1515" y="1988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2" name="Line 1126"/>
              <p:cNvSpPr>
                <a:spLocks noChangeShapeType="1"/>
              </p:cNvSpPr>
              <p:nvPr/>
            </p:nvSpPr>
            <p:spPr bwMode="auto">
              <a:xfrm flipH="1" flipV="1">
                <a:off x="1587" y="1981"/>
                <a:ext cx="1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3" name="Line 1127"/>
              <p:cNvSpPr>
                <a:spLocks noChangeShapeType="1"/>
              </p:cNvSpPr>
              <p:nvPr/>
            </p:nvSpPr>
            <p:spPr bwMode="auto">
              <a:xfrm flipV="1">
                <a:off x="1560" y="1981"/>
                <a:ext cx="2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4" name="Line 1128"/>
              <p:cNvSpPr>
                <a:spLocks noChangeShapeType="1"/>
              </p:cNvSpPr>
              <p:nvPr/>
            </p:nvSpPr>
            <p:spPr bwMode="auto">
              <a:xfrm flipV="1">
                <a:off x="2716" y="198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5" name="Line 1129"/>
              <p:cNvSpPr>
                <a:spLocks noChangeShapeType="1"/>
              </p:cNvSpPr>
              <p:nvPr/>
            </p:nvSpPr>
            <p:spPr bwMode="auto">
              <a:xfrm flipH="1" flipV="1">
                <a:off x="2744" y="198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6" name="Line 1130"/>
              <p:cNvSpPr>
                <a:spLocks noChangeShapeType="1"/>
              </p:cNvSpPr>
              <p:nvPr/>
            </p:nvSpPr>
            <p:spPr bwMode="auto">
              <a:xfrm flipH="1" flipV="1">
                <a:off x="1443" y="1992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7" name="Line 1131"/>
              <p:cNvSpPr>
                <a:spLocks noChangeShapeType="1"/>
              </p:cNvSpPr>
              <p:nvPr/>
            </p:nvSpPr>
            <p:spPr bwMode="auto">
              <a:xfrm flipV="1">
                <a:off x="1415" y="199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8" name="Line 1132"/>
              <p:cNvSpPr>
                <a:spLocks noChangeShapeType="1"/>
              </p:cNvSpPr>
              <p:nvPr/>
            </p:nvSpPr>
            <p:spPr bwMode="auto">
              <a:xfrm flipH="1" flipV="1">
                <a:off x="2860" y="199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9" name="Line 1133"/>
              <p:cNvSpPr>
                <a:spLocks noChangeShapeType="1"/>
              </p:cNvSpPr>
              <p:nvPr/>
            </p:nvSpPr>
            <p:spPr bwMode="auto">
              <a:xfrm flipV="1">
                <a:off x="2832" y="199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0" name="Line 1134"/>
              <p:cNvSpPr>
                <a:spLocks noChangeShapeType="1"/>
              </p:cNvSpPr>
              <p:nvPr/>
            </p:nvSpPr>
            <p:spPr bwMode="auto">
              <a:xfrm flipV="1">
                <a:off x="3020" y="199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1" name="Line 1135"/>
              <p:cNvSpPr>
                <a:spLocks noChangeShapeType="1"/>
              </p:cNvSpPr>
              <p:nvPr/>
            </p:nvSpPr>
            <p:spPr bwMode="auto">
              <a:xfrm flipH="1" flipV="1">
                <a:off x="3048" y="199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2" name="Line 1136"/>
              <p:cNvSpPr>
                <a:spLocks noChangeShapeType="1"/>
              </p:cNvSpPr>
              <p:nvPr/>
            </p:nvSpPr>
            <p:spPr bwMode="auto">
              <a:xfrm flipH="1" flipV="1">
                <a:off x="1371" y="199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3" name="Line 1137"/>
              <p:cNvSpPr>
                <a:spLocks noChangeShapeType="1"/>
              </p:cNvSpPr>
              <p:nvPr/>
            </p:nvSpPr>
            <p:spPr bwMode="auto">
              <a:xfrm flipV="1">
                <a:off x="1343" y="199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4" name="Line 1138"/>
              <p:cNvSpPr>
                <a:spLocks noChangeShapeType="1"/>
              </p:cNvSpPr>
              <p:nvPr/>
            </p:nvSpPr>
            <p:spPr bwMode="auto">
              <a:xfrm flipV="1">
                <a:off x="1631" y="1971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5" name="Line 1139"/>
              <p:cNvSpPr>
                <a:spLocks noChangeShapeType="1"/>
              </p:cNvSpPr>
              <p:nvPr/>
            </p:nvSpPr>
            <p:spPr bwMode="auto">
              <a:xfrm flipH="1" flipV="1">
                <a:off x="1659" y="1971"/>
                <a:ext cx="1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6" name="Line 1140"/>
              <p:cNvSpPr>
                <a:spLocks noChangeShapeType="1"/>
              </p:cNvSpPr>
              <p:nvPr/>
            </p:nvSpPr>
            <p:spPr bwMode="auto">
              <a:xfrm flipH="1" flipV="1">
                <a:off x="2628" y="1970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7" name="Line 1141"/>
              <p:cNvSpPr>
                <a:spLocks noChangeShapeType="1"/>
              </p:cNvSpPr>
              <p:nvPr/>
            </p:nvSpPr>
            <p:spPr bwMode="auto">
              <a:xfrm flipV="1">
                <a:off x="1271" y="199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8" name="Line 1142"/>
              <p:cNvSpPr>
                <a:spLocks noChangeShapeType="1"/>
              </p:cNvSpPr>
              <p:nvPr/>
            </p:nvSpPr>
            <p:spPr bwMode="auto">
              <a:xfrm flipH="1" flipV="1">
                <a:off x="1299" y="199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9" name="Line 1143"/>
              <p:cNvSpPr>
                <a:spLocks noChangeShapeType="1"/>
              </p:cNvSpPr>
              <p:nvPr/>
            </p:nvSpPr>
            <p:spPr bwMode="auto">
              <a:xfrm flipH="1">
                <a:off x="1831" y="193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0" name="Line 1144"/>
              <p:cNvSpPr>
                <a:spLocks noChangeShapeType="1"/>
              </p:cNvSpPr>
              <p:nvPr/>
            </p:nvSpPr>
            <p:spPr bwMode="auto">
              <a:xfrm flipV="1">
                <a:off x="1804" y="1933"/>
                <a:ext cx="2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1" name="Line 1145"/>
              <p:cNvSpPr>
                <a:spLocks noChangeShapeType="1"/>
              </p:cNvSpPr>
              <p:nvPr/>
            </p:nvSpPr>
            <p:spPr bwMode="auto">
              <a:xfrm flipV="1">
                <a:off x="2948" y="199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2" name="Line 1146"/>
              <p:cNvSpPr>
                <a:spLocks noChangeShapeType="1"/>
              </p:cNvSpPr>
              <p:nvPr/>
            </p:nvSpPr>
            <p:spPr bwMode="auto">
              <a:xfrm flipH="1" flipV="1">
                <a:off x="2976" y="199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3" name="Line 1147"/>
              <p:cNvSpPr>
                <a:spLocks noChangeShapeType="1"/>
              </p:cNvSpPr>
              <p:nvPr/>
            </p:nvSpPr>
            <p:spPr bwMode="auto">
              <a:xfrm flipV="1">
                <a:off x="2760" y="1990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4" name="Line 1148"/>
              <p:cNvSpPr>
                <a:spLocks noChangeShapeType="1"/>
              </p:cNvSpPr>
              <p:nvPr/>
            </p:nvSpPr>
            <p:spPr bwMode="auto">
              <a:xfrm flipH="1" flipV="1">
                <a:off x="2788" y="199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5" name="Line 1149"/>
              <p:cNvSpPr>
                <a:spLocks noChangeShapeType="1"/>
              </p:cNvSpPr>
              <p:nvPr/>
            </p:nvSpPr>
            <p:spPr bwMode="auto">
              <a:xfrm flipV="1">
                <a:off x="1704" y="1958"/>
                <a:ext cx="2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6" name="Line 1150"/>
              <p:cNvSpPr>
                <a:spLocks noChangeShapeType="1"/>
              </p:cNvSpPr>
              <p:nvPr/>
            </p:nvSpPr>
            <p:spPr bwMode="auto">
              <a:xfrm flipH="1" flipV="1">
                <a:off x="1731" y="1958"/>
                <a:ext cx="1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7" name="Line 1151"/>
              <p:cNvSpPr>
                <a:spLocks noChangeShapeType="1"/>
              </p:cNvSpPr>
              <p:nvPr/>
            </p:nvSpPr>
            <p:spPr bwMode="auto">
              <a:xfrm flipH="1" flipV="1">
                <a:off x="1227" y="199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8" name="Line 1152"/>
              <p:cNvSpPr>
                <a:spLocks noChangeShapeType="1"/>
              </p:cNvSpPr>
              <p:nvPr/>
            </p:nvSpPr>
            <p:spPr bwMode="auto">
              <a:xfrm flipH="1" flipV="1">
                <a:off x="2672" y="1978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9" name="Line 1153"/>
              <p:cNvSpPr>
                <a:spLocks noChangeShapeType="1"/>
              </p:cNvSpPr>
              <p:nvPr/>
            </p:nvSpPr>
            <p:spPr bwMode="auto">
              <a:xfrm>
                <a:off x="2644" y="1976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0" name="Line 1154"/>
              <p:cNvSpPr>
                <a:spLocks noChangeShapeType="1"/>
              </p:cNvSpPr>
              <p:nvPr/>
            </p:nvSpPr>
            <p:spPr bwMode="auto">
              <a:xfrm flipV="1">
                <a:off x="2876" y="199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1" name="Line 1155"/>
              <p:cNvSpPr>
                <a:spLocks noChangeShapeType="1"/>
              </p:cNvSpPr>
              <p:nvPr/>
            </p:nvSpPr>
            <p:spPr bwMode="auto">
              <a:xfrm flipH="1" flipV="1">
                <a:off x="2904" y="199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2" name="Line 1156"/>
              <p:cNvSpPr>
                <a:spLocks noChangeShapeType="1"/>
              </p:cNvSpPr>
              <p:nvPr/>
            </p:nvSpPr>
            <p:spPr bwMode="auto">
              <a:xfrm flipH="1" flipV="1">
                <a:off x="1560" y="1989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3" name="Line 1157"/>
              <p:cNvSpPr>
                <a:spLocks noChangeShapeType="1"/>
              </p:cNvSpPr>
              <p:nvPr/>
            </p:nvSpPr>
            <p:spPr bwMode="auto">
              <a:xfrm flipV="1">
                <a:off x="1531" y="1989"/>
                <a:ext cx="29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4" name="Line 1158"/>
              <p:cNvSpPr>
                <a:spLocks noChangeShapeType="1"/>
              </p:cNvSpPr>
              <p:nvPr/>
            </p:nvSpPr>
            <p:spPr bwMode="auto">
              <a:xfrm flipH="1" flipV="1">
                <a:off x="1487" y="1994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5" name="Line 1159"/>
              <p:cNvSpPr>
                <a:spLocks noChangeShapeType="1"/>
              </p:cNvSpPr>
              <p:nvPr/>
            </p:nvSpPr>
            <p:spPr bwMode="auto">
              <a:xfrm flipV="1">
                <a:off x="1460" y="1994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6" name="Line 1160"/>
              <p:cNvSpPr>
                <a:spLocks noChangeShapeType="1"/>
              </p:cNvSpPr>
              <p:nvPr/>
            </p:nvSpPr>
            <p:spPr bwMode="auto">
              <a:xfrm flipH="1" flipV="1">
                <a:off x="1415" y="1998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7" name="Line 1161"/>
              <p:cNvSpPr>
                <a:spLocks noChangeShapeType="1"/>
              </p:cNvSpPr>
              <p:nvPr/>
            </p:nvSpPr>
            <p:spPr bwMode="auto">
              <a:xfrm flipV="1">
                <a:off x="1387" y="199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8" name="Line 1162"/>
              <p:cNvSpPr>
                <a:spLocks noChangeShapeType="1"/>
              </p:cNvSpPr>
              <p:nvPr/>
            </p:nvSpPr>
            <p:spPr bwMode="auto">
              <a:xfrm flipV="1">
                <a:off x="1604" y="1980"/>
                <a:ext cx="2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9" name="Line 1163"/>
              <p:cNvSpPr>
                <a:spLocks noChangeShapeType="1"/>
              </p:cNvSpPr>
              <p:nvPr/>
            </p:nvSpPr>
            <p:spPr bwMode="auto">
              <a:xfrm flipH="1" flipV="1">
                <a:off x="1631" y="1980"/>
                <a:ext cx="1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0" name="Line 1164"/>
              <p:cNvSpPr>
                <a:spLocks noChangeShapeType="1"/>
              </p:cNvSpPr>
              <p:nvPr/>
            </p:nvSpPr>
            <p:spPr bwMode="auto">
              <a:xfrm flipH="1">
                <a:off x="1903" y="1913"/>
                <a:ext cx="1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1" name="Line 1165"/>
              <p:cNvSpPr>
                <a:spLocks noChangeShapeType="1"/>
              </p:cNvSpPr>
              <p:nvPr/>
            </p:nvSpPr>
            <p:spPr bwMode="auto">
              <a:xfrm flipH="1" flipV="1">
                <a:off x="1343" y="2001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2" name="Line 1166"/>
              <p:cNvSpPr>
                <a:spLocks noChangeShapeType="1"/>
              </p:cNvSpPr>
              <p:nvPr/>
            </p:nvSpPr>
            <p:spPr bwMode="auto">
              <a:xfrm flipV="1">
                <a:off x="1315" y="200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3" name="Line 1167"/>
              <p:cNvSpPr>
                <a:spLocks noChangeShapeType="1"/>
              </p:cNvSpPr>
              <p:nvPr/>
            </p:nvSpPr>
            <p:spPr bwMode="auto">
              <a:xfrm flipV="1">
                <a:off x="2992" y="200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4" name="Line 1168"/>
              <p:cNvSpPr>
                <a:spLocks noChangeShapeType="1"/>
              </p:cNvSpPr>
              <p:nvPr/>
            </p:nvSpPr>
            <p:spPr bwMode="auto">
              <a:xfrm flipH="1" flipV="1">
                <a:off x="3020" y="200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5" name="Line 1169"/>
              <p:cNvSpPr>
                <a:spLocks noChangeShapeType="1"/>
              </p:cNvSpPr>
              <p:nvPr/>
            </p:nvSpPr>
            <p:spPr bwMode="auto">
              <a:xfrm flipV="1">
                <a:off x="2804" y="1996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6" name="Line 1170"/>
              <p:cNvSpPr>
                <a:spLocks noChangeShapeType="1"/>
              </p:cNvSpPr>
              <p:nvPr/>
            </p:nvSpPr>
            <p:spPr bwMode="auto">
              <a:xfrm flipH="1" flipV="1">
                <a:off x="2832" y="199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7" name="Line 1171"/>
              <p:cNvSpPr>
                <a:spLocks noChangeShapeType="1"/>
              </p:cNvSpPr>
              <p:nvPr/>
            </p:nvSpPr>
            <p:spPr bwMode="auto">
              <a:xfrm flipH="1" flipV="1">
                <a:off x="1804" y="194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8" name="Line 1172"/>
              <p:cNvSpPr>
                <a:spLocks noChangeShapeType="1"/>
              </p:cNvSpPr>
              <p:nvPr/>
            </p:nvSpPr>
            <p:spPr bwMode="auto">
              <a:xfrm flipV="1">
                <a:off x="1775" y="1942"/>
                <a:ext cx="29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9" name="Line 1173"/>
              <p:cNvSpPr>
                <a:spLocks noChangeShapeType="1"/>
              </p:cNvSpPr>
              <p:nvPr/>
            </p:nvSpPr>
            <p:spPr bwMode="auto">
              <a:xfrm flipH="1" flipV="1">
                <a:off x="2716" y="1985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0" name="Line 1174"/>
              <p:cNvSpPr>
                <a:spLocks noChangeShapeType="1"/>
              </p:cNvSpPr>
              <p:nvPr/>
            </p:nvSpPr>
            <p:spPr bwMode="auto">
              <a:xfrm>
                <a:off x="2688" y="1985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1" name="Line 1175"/>
              <p:cNvSpPr>
                <a:spLocks noChangeShapeType="1"/>
              </p:cNvSpPr>
              <p:nvPr/>
            </p:nvSpPr>
            <p:spPr bwMode="auto">
              <a:xfrm flipH="1" flipV="1">
                <a:off x="1704" y="1968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2" name="Line 1176"/>
              <p:cNvSpPr>
                <a:spLocks noChangeShapeType="1"/>
              </p:cNvSpPr>
              <p:nvPr/>
            </p:nvSpPr>
            <p:spPr bwMode="auto">
              <a:xfrm flipV="1">
                <a:off x="1676" y="1968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3" name="Line 1177"/>
              <p:cNvSpPr>
                <a:spLocks noChangeShapeType="1"/>
              </p:cNvSpPr>
              <p:nvPr/>
            </p:nvSpPr>
            <p:spPr bwMode="auto">
              <a:xfrm flipV="1">
                <a:off x="1243" y="200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4" name="Line 1178"/>
              <p:cNvSpPr>
                <a:spLocks noChangeShapeType="1"/>
              </p:cNvSpPr>
              <p:nvPr/>
            </p:nvSpPr>
            <p:spPr bwMode="auto">
              <a:xfrm flipH="1" flipV="1">
                <a:off x="1271" y="200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5" name="Line 1179"/>
              <p:cNvSpPr>
                <a:spLocks noChangeShapeType="1"/>
              </p:cNvSpPr>
              <p:nvPr/>
            </p:nvSpPr>
            <p:spPr bwMode="auto">
              <a:xfrm flipH="1" flipV="1">
                <a:off x="2948" y="200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6" name="Line 1180"/>
              <p:cNvSpPr>
                <a:spLocks noChangeShapeType="1"/>
              </p:cNvSpPr>
              <p:nvPr/>
            </p:nvSpPr>
            <p:spPr bwMode="auto">
              <a:xfrm flipV="1">
                <a:off x="2920" y="200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7" name="Line 1181"/>
              <p:cNvSpPr>
                <a:spLocks noChangeShapeType="1"/>
              </p:cNvSpPr>
              <p:nvPr/>
            </p:nvSpPr>
            <p:spPr bwMode="auto">
              <a:xfrm flipV="1">
                <a:off x="1504" y="1996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8" name="Line 1182"/>
              <p:cNvSpPr>
                <a:spLocks noChangeShapeType="1"/>
              </p:cNvSpPr>
              <p:nvPr/>
            </p:nvSpPr>
            <p:spPr bwMode="auto">
              <a:xfrm flipH="1" flipV="1">
                <a:off x="1531" y="1996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9" name="Line 1183"/>
              <p:cNvSpPr>
                <a:spLocks noChangeShapeType="1"/>
              </p:cNvSpPr>
              <p:nvPr/>
            </p:nvSpPr>
            <p:spPr bwMode="auto">
              <a:xfrm flipH="1" flipV="1">
                <a:off x="1460" y="200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0" name="Line 1184"/>
              <p:cNvSpPr>
                <a:spLocks noChangeShapeType="1"/>
              </p:cNvSpPr>
              <p:nvPr/>
            </p:nvSpPr>
            <p:spPr bwMode="auto">
              <a:xfrm flipV="1">
                <a:off x="1432" y="200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1" name="Line 1185"/>
              <p:cNvSpPr>
                <a:spLocks noChangeShapeType="1"/>
              </p:cNvSpPr>
              <p:nvPr/>
            </p:nvSpPr>
            <p:spPr bwMode="auto">
              <a:xfrm flipH="1" flipV="1">
                <a:off x="2760" y="199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2" name="Line 1186"/>
              <p:cNvSpPr>
                <a:spLocks noChangeShapeType="1"/>
              </p:cNvSpPr>
              <p:nvPr/>
            </p:nvSpPr>
            <p:spPr bwMode="auto">
              <a:xfrm flipV="1">
                <a:off x="2732" y="1992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3" name="Line 1187"/>
              <p:cNvSpPr>
                <a:spLocks noChangeShapeType="1"/>
              </p:cNvSpPr>
              <p:nvPr/>
            </p:nvSpPr>
            <p:spPr bwMode="auto">
              <a:xfrm flipV="1">
                <a:off x="1576" y="1988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4" name="Line 1188"/>
              <p:cNvSpPr>
                <a:spLocks noChangeShapeType="1"/>
              </p:cNvSpPr>
              <p:nvPr/>
            </p:nvSpPr>
            <p:spPr bwMode="auto">
              <a:xfrm flipH="1" flipV="1">
                <a:off x="1604" y="1988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5" name="Line 1189"/>
              <p:cNvSpPr>
                <a:spLocks noChangeShapeType="1"/>
              </p:cNvSpPr>
              <p:nvPr/>
            </p:nvSpPr>
            <p:spPr bwMode="auto">
              <a:xfrm flipH="1" flipV="1">
                <a:off x="2876" y="200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6" name="Line 1190"/>
              <p:cNvSpPr>
                <a:spLocks noChangeShapeType="1"/>
              </p:cNvSpPr>
              <p:nvPr/>
            </p:nvSpPr>
            <p:spPr bwMode="auto">
              <a:xfrm flipV="1">
                <a:off x="2848" y="200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7" name="Line 1191"/>
              <p:cNvSpPr>
                <a:spLocks noChangeShapeType="1"/>
              </p:cNvSpPr>
              <p:nvPr/>
            </p:nvSpPr>
            <p:spPr bwMode="auto">
              <a:xfrm flipV="1">
                <a:off x="3036" y="200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8" name="Line 1192"/>
              <p:cNvSpPr>
                <a:spLocks noChangeShapeType="1"/>
              </p:cNvSpPr>
              <p:nvPr/>
            </p:nvSpPr>
            <p:spPr bwMode="auto">
              <a:xfrm flipH="1" flipV="1">
                <a:off x="3064" y="200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9" name="Line 1193"/>
              <p:cNvSpPr>
                <a:spLocks noChangeShapeType="1"/>
              </p:cNvSpPr>
              <p:nvPr/>
            </p:nvSpPr>
            <p:spPr bwMode="auto">
              <a:xfrm flipV="1">
                <a:off x="1360" y="2004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0" name="Line 1194"/>
              <p:cNvSpPr>
                <a:spLocks noChangeShapeType="1"/>
              </p:cNvSpPr>
              <p:nvPr/>
            </p:nvSpPr>
            <p:spPr bwMode="auto">
              <a:xfrm flipH="1" flipV="1">
                <a:off x="1387" y="2004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1" name="Line 1195"/>
              <p:cNvSpPr>
                <a:spLocks noChangeShapeType="1"/>
              </p:cNvSpPr>
              <p:nvPr/>
            </p:nvSpPr>
            <p:spPr bwMode="auto">
              <a:xfrm flipV="1">
                <a:off x="1848" y="1924"/>
                <a:ext cx="2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2" name="Line 1196"/>
              <p:cNvSpPr>
                <a:spLocks noChangeShapeType="1"/>
              </p:cNvSpPr>
              <p:nvPr/>
            </p:nvSpPr>
            <p:spPr bwMode="auto">
              <a:xfrm flipH="1">
                <a:off x="1875" y="1921"/>
                <a:ext cx="17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3" name="Line 1197"/>
              <p:cNvSpPr>
                <a:spLocks noChangeShapeType="1"/>
              </p:cNvSpPr>
              <p:nvPr/>
            </p:nvSpPr>
            <p:spPr bwMode="auto">
              <a:xfrm flipH="1" flipV="1">
                <a:off x="1775" y="1952"/>
                <a:ext cx="17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4" name="Line 1198"/>
              <p:cNvSpPr>
                <a:spLocks noChangeShapeType="1"/>
              </p:cNvSpPr>
              <p:nvPr/>
            </p:nvSpPr>
            <p:spPr bwMode="auto">
              <a:xfrm flipV="1">
                <a:off x="1748" y="1952"/>
                <a:ext cx="2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5" name="Line 1199"/>
              <p:cNvSpPr>
                <a:spLocks noChangeShapeType="1"/>
              </p:cNvSpPr>
              <p:nvPr/>
            </p:nvSpPr>
            <p:spPr bwMode="auto">
              <a:xfrm flipH="1" flipV="1">
                <a:off x="1315" y="2006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6" name="Line 1200"/>
              <p:cNvSpPr>
                <a:spLocks noChangeShapeType="1"/>
              </p:cNvSpPr>
              <p:nvPr/>
            </p:nvSpPr>
            <p:spPr bwMode="auto">
              <a:xfrm flipH="1" flipV="1">
                <a:off x="1676" y="1977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7" name="Line 1201"/>
              <p:cNvSpPr>
                <a:spLocks noChangeShapeType="1"/>
              </p:cNvSpPr>
              <p:nvPr/>
            </p:nvSpPr>
            <p:spPr bwMode="auto">
              <a:xfrm flipV="1">
                <a:off x="1648" y="1977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8" name="Line 1202"/>
              <p:cNvSpPr>
                <a:spLocks noChangeShapeType="1"/>
              </p:cNvSpPr>
              <p:nvPr/>
            </p:nvSpPr>
            <p:spPr bwMode="auto">
              <a:xfrm flipV="1">
                <a:off x="1287" y="200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9" name="Line 1203"/>
              <p:cNvSpPr>
                <a:spLocks noChangeShapeType="1"/>
              </p:cNvSpPr>
              <p:nvPr/>
            </p:nvSpPr>
            <p:spPr bwMode="auto">
              <a:xfrm flipH="1" flipV="1">
                <a:off x="2644" y="1976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0" name="Line 1204"/>
              <p:cNvSpPr>
                <a:spLocks noChangeShapeType="1"/>
              </p:cNvSpPr>
              <p:nvPr/>
            </p:nvSpPr>
            <p:spPr bwMode="auto">
              <a:xfrm>
                <a:off x="2637" y="1975"/>
                <a:ext cx="7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1" name="Line 1205"/>
              <p:cNvSpPr>
                <a:spLocks noChangeShapeType="1"/>
              </p:cNvSpPr>
              <p:nvPr/>
            </p:nvSpPr>
            <p:spPr bwMode="auto">
              <a:xfrm flipH="1" flipV="1">
                <a:off x="2992" y="200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2" name="Line 1206"/>
              <p:cNvSpPr>
                <a:spLocks noChangeShapeType="1"/>
              </p:cNvSpPr>
              <p:nvPr/>
            </p:nvSpPr>
            <p:spPr bwMode="auto">
              <a:xfrm flipV="1">
                <a:off x="2964" y="200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3" name="Line 1207"/>
              <p:cNvSpPr>
                <a:spLocks noChangeShapeType="1"/>
              </p:cNvSpPr>
              <p:nvPr/>
            </p:nvSpPr>
            <p:spPr bwMode="auto">
              <a:xfrm flipH="1" flipV="1">
                <a:off x="1243" y="2008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4" name="Line 1208"/>
              <p:cNvSpPr>
                <a:spLocks noChangeShapeType="1"/>
              </p:cNvSpPr>
              <p:nvPr/>
            </p:nvSpPr>
            <p:spPr bwMode="auto">
              <a:xfrm flipH="1" flipV="1">
                <a:off x="2804" y="199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5" name="Line 1209"/>
              <p:cNvSpPr>
                <a:spLocks noChangeShapeType="1"/>
              </p:cNvSpPr>
              <p:nvPr/>
            </p:nvSpPr>
            <p:spPr bwMode="auto">
              <a:xfrm flipV="1">
                <a:off x="2776" y="199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48" name="Group 1411"/>
            <p:cNvGrpSpPr>
              <a:grpSpLocks/>
            </p:cNvGrpSpPr>
            <p:nvPr/>
          </p:nvGrpSpPr>
          <p:grpSpPr bwMode="auto">
            <a:xfrm>
              <a:off x="1428727" y="3033930"/>
              <a:ext cx="2967039" cy="292121"/>
              <a:chOff x="1260" y="1866"/>
              <a:chExt cx="1869" cy="184"/>
            </a:xfrm>
          </p:grpSpPr>
          <p:sp>
            <p:nvSpPr>
              <p:cNvPr id="23426" name="Line 1211"/>
              <p:cNvSpPr>
                <a:spLocks noChangeShapeType="1"/>
              </p:cNvSpPr>
              <p:nvPr/>
            </p:nvSpPr>
            <p:spPr bwMode="auto">
              <a:xfrm flipH="1" flipV="1">
                <a:off x="2920" y="200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27" name="Line 1212"/>
              <p:cNvSpPr>
                <a:spLocks noChangeShapeType="1"/>
              </p:cNvSpPr>
              <p:nvPr/>
            </p:nvSpPr>
            <p:spPr bwMode="auto">
              <a:xfrm flipV="1">
                <a:off x="2892" y="2006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28" name="Line 1213"/>
              <p:cNvSpPr>
                <a:spLocks noChangeShapeType="1"/>
              </p:cNvSpPr>
              <p:nvPr/>
            </p:nvSpPr>
            <p:spPr bwMode="auto">
              <a:xfrm flipV="1">
                <a:off x="1476" y="200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29" name="Line 1214"/>
              <p:cNvSpPr>
                <a:spLocks noChangeShapeType="1"/>
              </p:cNvSpPr>
              <p:nvPr/>
            </p:nvSpPr>
            <p:spPr bwMode="auto">
              <a:xfrm flipH="1" flipV="1">
                <a:off x="1504" y="200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30" name="Line 1215"/>
              <p:cNvSpPr>
                <a:spLocks noChangeShapeType="1"/>
              </p:cNvSpPr>
              <p:nvPr/>
            </p:nvSpPr>
            <p:spPr bwMode="auto">
              <a:xfrm flipH="1" flipV="1">
                <a:off x="2688" y="1985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31" name="Line 1216"/>
              <p:cNvSpPr>
                <a:spLocks noChangeShapeType="1"/>
              </p:cNvSpPr>
              <p:nvPr/>
            </p:nvSpPr>
            <p:spPr bwMode="auto">
              <a:xfrm>
                <a:off x="2660" y="1982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32" name="Line 1217"/>
              <p:cNvSpPr>
                <a:spLocks noChangeShapeType="1"/>
              </p:cNvSpPr>
              <p:nvPr/>
            </p:nvSpPr>
            <p:spPr bwMode="auto">
              <a:xfrm flipV="1">
                <a:off x="1548" y="1996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33" name="Line 1218"/>
              <p:cNvSpPr>
                <a:spLocks noChangeShapeType="1"/>
              </p:cNvSpPr>
              <p:nvPr/>
            </p:nvSpPr>
            <p:spPr bwMode="auto">
              <a:xfrm flipH="1" flipV="1">
                <a:off x="1576" y="1996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34" name="Line 1219"/>
              <p:cNvSpPr>
                <a:spLocks noChangeShapeType="1"/>
              </p:cNvSpPr>
              <p:nvPr/>
            </p:nvSpPr>
            <p:spPr bwMode="auto">
              <a:xfrm flipH="1" flipV="1">
                <a:off x="1432" y="200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35" name="Line 1220"/>
              <p:cNvSpPr>
                <a:spLocks noChangeShapeType="1"/>
              </p:cNvSpPr>
              <p:nvPr/>
            </p:nvSpPr>
            <p:spPr bwMode="auto">
              <a:xfrm flipV="1">
                <a:off x="1404" y="200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36" name="Line 1221"/>
              <p:cNvSpPr>
                <a:spLocks noChangeShapeType="1"/>
              </p:cNvSpPr>
              <p:nvPr/>
            </p:nvSpPr>
            <p:spPr bwMode="auto">
              <a:xfrm flipV="1">
                <a:off x="1720" y="1962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37" name="Line 1222"/>
              <p:cNvSpPr>
                <a:spLocks noChangeShapeType="1"/>
              </p:cNvSpPr>
              <p:nvPr/>
            </p:nvSpPr>
            <p:spPr bwMode="auto">
              <a:xfrm flipH="1" flipV="1">
                <a:off x="1748" y="1962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38" name="Line 1223"/>
              <p:cNvSpPr>
                <a:spLocks noChangeShapeType="1"/>
              </p:cNvSpPr>
              <p:nvPr/>
            </p:nvSpPr>
            <p:spPr bwMode="auto">
              <a:xfrm flipH="1">
                <a:off x="1848" y="1931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39" name="Line 1224"/>
              <p:cNvSpPr>
                <a:spLocks noChangeShapeType="1"/>
              </p:cNvSpPr>
              <p:nvPr/>
            </p:nvSpPr>
            <p:spPr bwMode="auto">
              <a:xfrm flipV="1">
                <a:off x="1820" y="1933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40" name="Line 1225"/>
              <p:cNvSpPr>
                <a:spLocks noChangeShapeType="1"/>
              </p:cNvSpPr>
              <p:nvPr/>
            </p:nvSpPr>
            <p:spPr bwMode="auto">
              <a:xfrm flipV="1">
                <a:off x="1332" y="201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41" name="Line 1226"/>
              <p:cNvSpPr>
                <a:spLocks noChangeShapeType="1"/>
              </p:cNvSpPr>
              <p:nvPr/>
            </p:nvSpPr>
            <p:spPr bwMode="auto">
              <a:xfrm flipH="1" flipV="1">
                <a:off x="1360" y="201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42" name="Line 1227"/>
              <p:cNvSpPr>
                <a:spLocks noChangeShapeType="1"/>
              </p:cNvSpPr>
              <p:nvPr/>
            </p:nvSpPr>
            <p:spPr bwMode="auto">
              <a:xfrm flipV="1">
                <a:off x="1620" y="1986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43" name="Line 1228"/>
              <p:cNvSpPr>
                <a:spLocks noChangeShapeType="1"/>
              </p:cNvSpPr>
              <p:nvPr/>
            </p:nvSpPr>
            <p:spPr bwMode="auto">
              <a:xfrm flipH="1" flipV="1">
                <a:off x="1648" y="1986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44" name="Line 1229"/>
              <p:cNvSpPr>
                <a:spLocks noChangeShapeType="1"/>
              </p:cNvSpPr>
              <p:nvPr/>
            </p:nvSpPr>
            <p:spPr bwMode="auto">
              <a:xfrm flipV="1">
                <a:off x="3008" y="201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45" name="Line 1230"/>
              <p:cNvSpPr>
                <a:spLocks noChangeShapeType="1"/>
              </p:cNvSpPr>
              <p:nvPr/>
            </p:nvSpPr>
            <p:spPr bwMode="auto">
              <a:xfrm flipH="1" flipV="1">
                <a:off x="3036" y="201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46" name="Line 1231"/>
              <p:cNvSpPr>
                <a:spLocks noChangeShapeType="1"/>
              </p:cNvSpPr>
              <p:nvPr/>
            </p:nvSpPr>
            <p:spPr bwMode="auto">
              <a:xfrm flipV="1">
                <a:off x="2820" y="2005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47" name="Line 1232"/>
              <p:cNvSpPr>
                <a:spLocks noChangeShapeType="1"/>
              </p:cNvSpPr>
              <p:nvPr/>
            </p:nvSpPr>
            <p:spPr bwMode="auto">
              <a:xfrm flipH="1" flipV="1">
                <a:off x="2848" y="200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48" name="Line 1233"/>
              <p:cNvSpPr>
                <a:spLocks noChangeShapeType="1"/>
              </p:cNvSpPr>
              <p:nvPr/>
            </p:nvSpPr>
            <p:spPr bwMode="auto">
              <a:xfrm>
                <a:off x="2704" y="1992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49" name="Line 1234"/>
              <p:cNvSpPr>
                <a:spLocks noChangeShapeType="1"/>
              </p:cNvSpPr>
              <p:nvPr/>
            </p:nvSpPr>
            <p:spPr bwMode="auto">
              <a:xfrm flipH="1" flipV="1">
                <a:off x="2732" y="1993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50" name="Line 1235"/>
              <p:cNvSpPr>
                <a:spLocks noChangeShapeType="1"/>
              </p:cNvSpPr>
              <p:nvPr/>
            </p:nvSpPr>
            <p:spPr bwMode="auto">
              <a:xfrm flipH="1" flipV="1">
                <a:off x="1287" y="2012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51" name="Line 1236"/>
              <p:cNvSpPr>
                <a:spLocks noChangeShapeType="1"/>
              </p:cNvSpPr>
              <p:nvPr/>
            </p:nvSpPr>
            <p:spPr bwMode="auto">
              <a:xfrm flipV="1">
                <a:off x="1260" y="2012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52" name="Line 1237"/>
              <p:cNvSpPr>
                <a:spLocks noChangeShapeType="1"/>
              </p:cNvSpPr>
              <p:nvPr/>
            </p:nvSpPr>
            <p:spPr bwMode="auto">
              <a:xfrm flipV="1">
                <a:off x="2936" y="201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53" name="Line 1238"/>
              <p:cNvSpPr>
                <a:spLocks noChangeShapeType="1"/>
              </p:cNvSpPr>
              <p:nvPr/>
            </p:nvSpPr>
            <p:spPr bwMode="auto">
              <a:xfrm flipH="1" flipV="1">
                <a:off x="2964" y="201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54" name="Line 1239"/>
              <p:cNvSpPr>
                <a:spLocks noChangeShapeType="1"/>
              </p:cNvSpPr>
              <p:nvPr/>
            </p:nvSpPr>
            <p:spPr bwMode="auto">
              <a:xfrm flipH="1" flipV="1">
                <a:off x="1720" y="1972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55" name="Line 1240"/>
              <p:cNvSpPr>
                <a:spLocks noChangeShapeType="1"/>
              </p:cNvSpPr>
              <p:nvPr/>
            </p:nvSpPr>
            <p:spPr bwMode="auto">
              <a:xfrm flipV="1">
                <a:off x="1692" y="1972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56" name="Line 1241"/>
              <p:cNvSpPr>
                <a:spLocks noChangeShapeType="1"/>
              </p:cNvSpPr>
              <p:nvPr/>
            </p:nvSpPr>
            <p:spPr bwMode="auto">
              <a:xfrm flipH="1" flipV="1">
                <a:off x="1548" y="200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57" name="Line 1242"/>
              <p:cNvSpPr>
                <a:spLocks noChangeShapeType="1"/>
              </p:cNvSpPr>
              <p:nvPr/>
            </p:nvSpPr>
            <p:spPr bwMode="auto">
              <a:xfrm flipV="1">
                <a:off x="1520" y="200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58" name="Line 1243"/>
              <p:cNvSpPr>
                <a:spLocks noChangeShapeType="1"/>
              </p:cNvSpPr>
              <p:nvPr/>
            </p:nvSpPr>
            <p:spPr bwMode="auto">
              <a:xfrm flipH="1">
                <a:off x="1820" y="1943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59" name="Line 1244"/>
              <p:cNvSpPr>
                <a:spLocks noChangeShapeType="1"/>
              </p:cNvSpPr>
              <p:nvPr/>
            </p:nvSpPr>
            <p:spPr bwMode="auto">
              <a:xfrm flipV="1">
                <a:off x="1792" y="1943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60" name="Line 1245"/>
              <p:cNvSpPr>
                <a:spLocks noChangeShapeType="1"/>
              </p:cNvSpPr>
              <p:nvPr/>
            </p:nvSpPr>
            <p:spPr bwMode="auto">
              <a:xfrm flipV="1">
                <a:off x="1448" y="201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61" name="Line 1246"/>
              <p:cNvSpPr>
                <a:spLocks noChangeShapeType="1"/>
              </p:cNvSpPr>
              <p:nvPr/>
            </p:nvSpPr>
            <p:spPr bwMode="auto">
              <a:xfrm flipH="1" flipV="1">
                <a:off x="1476" y="201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62" name="Line 1247"/>
              <p:cNvSpPr>
                <a:spLocks noChangeShapeType="1"/>
              </p:cNvSpPr>
              <p:nvPr/>
            </p:nvSpPr>
            <p:spPr bwMode="auto">
              <a:xfrm flipH="1" flipV="1">
                <a:off x="2776" y="200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63" name="Line 1248"/>
              <p:cNvSpPr>
                <a:spLocks noChangeShapeType="1"/>
              </p:cNvSpPr>
              <p:nvPr/>
            </p:nvSpPr>
            <p:spPr bwMode="auto">
              <a:xfrm flipV="1">
                <a:off x="2748" y="200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64" name="Line 1249"/>
              <p:cNvSpPr>
                <a:spLocks noChangeShapeType="1"/>
              </p:cNvSpPr>
              <p:nvPr/>
            </p:nvSpPr>
            <p:spPr bwMode="auto">
              <a:xfrm flipV="1">
                <a:off x="3052" y="201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65" name="Line 1250"/>
              <p:cNvSpPr>
                <a:spLocks noChangeShapeType="1"/>
              </p:cNvSpPr>
              <p:nvPr/>
            </p:nvSpPr>
            <p:spPr bwMode="auto">
              <a:xfrm flipH="1" flipV="1">
                <a:off x="3080" y="201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66" name="Line 1251"/>
              <p:cNvSpPr>
                <a:spLocks noChangeShapeType="1"/>
              </p:cNvSpPr>
              <p:nvPr/>
            </p:nvSpPr>
            <p:spPr bwMode="auto">
              <a:xfrm flipH="1" flipV="1">
                <a:off x="2892" y="201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67" name="Line 1252"/>
              <p:cNvSpPr>
                <a:spLocks noChangeShapeType="1"/>
              </p:cNvSpPr>
              <p:nvPr/>
            </p:nvSpPr>
            <p:spPr bwMode="auto">
              <a:xfrm flipV="1">
                <a:off x="2864" y="201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68" name="Line 1253"/>
              <p:cNvSpPr>
                <a:spLocks noChangeShapeType="1"/>
              </p:cNvSpPr>
              <p:nvPr/>
            </p:nvSpPr>
            <p:spPr bwMode="auto">
              <a:xfrm flipV="1">
                <a:off x="1376" y="201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69" name="Line 1254"/>
              <p:cNvSpPr>
                <a:spLocks noChangeShapeType="1"/>
              </p:cNvSpPr>
              <p:nvPr/>
            </p:nvSpPr>
            <p:spPr bwMode="auto">
              <a:xfrm flipH="1" flipV="1">
                <a:off x="1404" y="201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70" name="Line 1255"/>
              <p:cNvSpPr>
                <a:spLocks noChangeShapeType="1"/>
              </p:cNvSpPr>
              <p:nvPr/>
            </p:nvSpPr>
            <p:spPr bwMode="auto">
              <a:xfrm flipV="1">
                <a:off x="1592" y="1995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71" name="Line 1256"/>
              <p:cNvSpPr>
                <a:spLocks noChangeShapeType="1"/>
              </p:cNvSpPr>
              <p:nvPr/>
            </p:nvSpPr>
            <p:spPr bwMode="auto">
              <a:xfrm flipH="1" flipV="1">
                <a:off x="1620" y="1995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72" name="Line 1257"/>
              <p:cNvSpPr>
                <a:spLocks noChangeShapeType="1"/>
              </p:cNvSpPr>
              <p:nvPr/>
            </p:nvSpPr>
            <p:spPr bwMode="auto">
              <a:xfrm flipH="1" flipV="1">
                <a:off x="1332" y="201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73" name="Line 1258"/>
              <p:cNvSpPr>
                <a:spLocks noChangeShapeType="1"/>
              </p:cNvSpPr>
              <p:nvPr/>
            </p:nvSpPr>
            <p:spPr bwMode="auto">
              <a:xfrm flipV="1">
                <a:off x="1304" y="201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74" name="Line 1259"/>
              <p:cNvSpPr>
                <a:spLocks noChangeShapeType="1"/>
              </p:cNvSpPr>
              <p:nvPr/>
            </p:nvSpPr>
            <p:spPr bwMode="auto">
              <a:xfrm flipV="1">
                <a:off x="2980" y="2016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75" name="Line 1260"/>
              <p:cNvSpPr>
                <a:spLocks noChangeShapeType="1"/>
              </p:cNvSpPr>
              <p:nvPr/>
            </p:nvSpPr>
            <p:spPr bwMode="auto">
              <a:xfrm flipH="1" flipV="1">
                <a:off x="3008" y="201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76" name="Line 1261"/>
              <p:cNvSpPr>
                <a:spLocks noChangeShapeType="1"/>
              </p:cNvSpPr>
              <p:nvPr/>
            </p:nvSpPr>
            <p:spPr bwMode="auto">
              <a:xfrm flipH="1" flipV="1">
                <a:off x="2660" y="1982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77" name="Line 1262"/>
              <p:cNvSpPr>
                <a:spLocks noChangeShapeType="1"/>
              </p:cNvSpPr>
              <p:nvPr/>
            </p:nvSpPr>
            <p:spPr bwMode="auto">
              <a:xfrm>
                <a:off x="2645" y="1980"/>
                <a:ext cx="15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78" name="Line 1263"/>
              <p:cNvSpPr>
                <a:spLocks noChangeShapeType="1"/>
              </p:cNvSpPr>
              <p:nvPr/>
            </p:nvSpPr>
            <p:spPr bwMode="auto">
              <a:xfrm flipH="1" flipV="1">
                <a:off x="1692" y="1983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79" name="Line 1264"/>
              <p:cNvSpPr>
                <a:spLocks noChangeShapeType="1"/>
              </p:cNvSpPr>
              <p:nvPr/>
            </p:nvSpPr>
            <p:spPr bwMode="auto">
              <a:xfrm flipV="1">
                <a:off x="1664" y="1983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80" name="Line 1265"/>
              <p:cNvSpPr>
                <a:spLocks noChangeShapeType="1"/>
              </p:cNvSpPr>
              <p:nvPr/>
            </p:nvSpPr>
            <p:spPr bwMode="auto">
              <a:xfrm flipH="1" flipV="1">
                <a:off x="1260" y="201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81" name="Line 1266"/>
              <p:cNvSpPr>
                <a:spLocks noChangeShapeType="1"/>
              </p:cNvSpPr>
              <p:nvPr/>
            </p:nvSpPr>
            <p:spPr bwMode="auto">
              <a:xfrm flipH="1" flipV="1">
                <a:off x="2820" y="200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82" name="Line 1267"/>
              <p:cNvSpPr>
                <a:spLocks noChangeShapeType="1"/>
              </p:cNvSpPr>
              <p:nvPr/>
            </p:nvSpPr>
            <p:spPr bwMode="auto">
              <a:xfrm flipV="1">
                <a:off x="2792" y="2007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83" name="Line 1268"/>
              <p:cNvSpPr>
                <a:spLocks noChangeShapeType="1"/>
              </p:cNvSpPr>
              <p:nvPr/>
            </p:nvSpPr>
            <p:spPr bwMode="auto">
              <a:xfrm flipV="1">
                <a:off x="1764" y="1954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84" name="Line 1269"/>
              <p:cNvSpPr>
                <a:spLocks noChangeShapeType="1"/>
              </p:cNvSpPr>
              <p:nvPr/>
            </p:nvSpPr>
            <p:spPr bwMode="auto">
              <a:xfrm flipH="1" flipV="1">
                <a:off x="1792" y="195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85" name="Line 1270"/>
              <p:cNvSpPr>
                <a:spLocks noChangeShapeType="1"/>
              </p:cNvSpPr>
              <p:nvPr/>
            </p:nvSpPr>
            <p:spPr bwMode="auto">
              <a:xfrm flipV="1">
                <a:off x="2908" y="2016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86" name="Line 1271"/>
              <p:cNvSpPr>
                <a:spLocks noChangeShapeType="1"/>
              </p:cNvSpPr>
              <p:nvPr/>
            </p:nvSpPr>
            <p:spPr bwMode="auto">
              <a:xfrm flipH="1" flipV="1">
                <a:off x="2936" y="201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87" name="Line 1272"/>
              <p:cNvSpPr>
                <a:spLocks noChangeShapeType="1"/>
              </p:cNvSpPr>
              <p:nvPr/>
            </p:nvSpPr>
            <p:spPr bwMode="auto">
              <a:xfrm flipH="1" flipV="1">
                <a:off x="1520" y="2012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88" name="Line 1273"/>
              <p:cNvSpPr>
                <a:spLocks noChangeShapeType="1"/>
              </p:cNvSpPr>
              <p:nvPr/>
            </p:nvSpPr>
            <p:spPr bwMode="auto">
              <a:xfrm flipV="1">
                <a:off x="1492" y="2012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89" name="Line 1274"/>
              <p:cNvSpPr>
                <a:spLocks noChangeShapeType="1"/>
              </p:cNvSpPr>
              <p:nvPr/>
            </p:nvSpPr>
            <p:spPr bwMode="auto">
              <a:xfrm flipH="1">
                <a:off x="1892" y="1918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90" name="Line 1275"/>
              <p:cNvSpPr>
                <a:spLocks noChangeShapeType="1"/>
              </p:cNvSpPr>
              <p:nvPr/>
            </p:nvSpPr>
            <p:spPr bwMode="auto">
              <a:xfrm flipH="1">
                <a:off x="1892" y="1908"/>
                <a:ext cx="44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91" name="Line 1276"/>
              <p:cNvSpPr>
                <a:spLocks noChangeShapeType="1"/>
              </p:cNvSpPr>
              <p:nvPr/>
            </p:nvSpPr>
            <p:spPr bwMode="auto">
              <a:xfrm flipV="1">
                <a:off x="1864" y="1921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92" name="Line 1277"/>
              <p:cNvSpPr>
                <a:spLocks noChangeShapeType="1"/>
              </p:cNvSpPr>
              <p:nvPr/>
            </p:nvSpPr>
            <p:spPr bwMode="auto">
              <a:xfrm flipH="1" flipV="1">
                <a:off x="1448" y="201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93" name="Line 1278"/>
              <p:cNvSpPr>
                <a:spLocks noChangeShapeType="1"/>
              </p:cNvSpPr>
              <p:nvPr/>
            </p:nvSpPr>
            <p:spPr bwMode="auto">
              <a:xfrm flipV="1">
                <a:off x="1420" y="2016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94" name="Line 1279"/>
              <p:cNvSpPr>
                <a:spLocks noChangeShapeType="1"/>
              </p:cNvSpPr>
              <p:nvPr/>
            </p:nvSpPr>
            <p:spPr bwMode="auto">
              <a:xfrm flipH="1" flipV="1">
                <a:off x="1592" y="200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95" name="Line 1280"/>
              <p:cNvSpPr>
                <a:spLocks noChangeShapeType="1"/>
              </p:cNvSpPr>
              <p:nvPr/>
            </p:nvSpPr>
            <p:spPr bwMode="auto">
              <a:xfrm flipV="1">
                <a:off x="1564" y="200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96" name="Line 1281"/>
              <p:cNvSpPr>
                <a:spLocks noChangeShapeType="1"/>
              </p:cNvSpPr>
              <p:nvPr/>
            </p:nvSpPr>
            <p:spPr bwMode="auto">
              <a:xfrm flipH="1" flipV="1">
                <a:off x="2704" y="1992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97" name="Line 1282"/>
              <p:cNvSpPr>
                <a:spLocks noChangeShapeType="1"/>
              </p:cNvSpPr>
              <p:nvPr/>
            </p:nvSpPr>
            <p:spPr bwMode="auto">
              <a:xfrm>
                <a:off x="2676" y="1989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98" name="Line 1283"/>
              <p:cNvSpPr>
                <a:spLocks noChangeShapeType="1"/>
              </p:cNvSpPr>
              <p:nvPr/>
            </p:nvSpPr>
            <p:spPr bwMode="auto">
              <a:xfrm flipV="1">
                <a:off x="1348" y="201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99" name="Line 1284"/>
              <p:cNvSpPr>
                <a:spLocks noChangeShapeType="1"/>
              </p:cNvSpPr>
              <p:nvPr/>
            </p:nvSpPr>
            <p:spPr bwMode="auto">
              <a:xfrm flipH="1" flipV="1">
                <a:off x="1376" y="201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00" name="Line 1285"/>
              <p:cNvSpPr>
                <a:spLocks noChangeShapeType="1"/>
              </p:cNvSpPr>
              <p:nvPr/>
            </p:nvSpPr>
            <p:spPr bwMode="auto">
              <a:xfrm flipV="1">
                <a:off x="3024" y="202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01" name="Line 1286"/>
              <p:cNvSpPr>
                <a:spLocks noChangeShapeType="1"/>
              </p:cNvSpPr>
              <p:nvPr/>
            </p:nvSpPr>
            <p:spPr bwMode="auto">
              <a:xfrm flipH="1" flipV="1">
                <a:off x="3052" y="2020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02" name="Line 1287"/>
              <p:cNvSpPr>
                <a:spLocks noChangeShapeType="1"/>
              </p:cNvSpPr>
              <p:nvPr/>
            </p:nvSpPr>
            <p:spPr bwMode="auto">
              <a:xfrm flipH="1" flipV="1">
                <a:off x="2864" y="201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03" name="Line 1288"/>
              <p:cNvSpPr>
                <a:spLocks noChangeShapeType="1"/>
              </p:cNvSpPr>
              <p:nvPr/>
            </p:nvSpPr>
            <p:spPr bwMode="auto">
              <a:xfrm flipV="1">
                <a:off x="2836" y="2014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04" name="Line 1289"/>
              <p:cNvSpPr>
                <a:spLocks noChangeShapeType="1"/>
              </p:cNvSpPr>
              <p:nvPr/>
            </p:nvSpPr>
            <p:spPr bwMode="auto">
              <a:xfrm flipH="1" flipV="1">
                <a:off x="1664" y="1993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05" name="Line 1290"/>
              <p:cNvSpPr>
                <a:spLocks noChangeShapeType="1"/>
              </p:cNvSpPr>
              <p:nvPr/>
            </p:nvSpPr>
            <p:spPr bwMode="auto">
              <a:xfrm flipV="1">
                <a:off x="1636" y="1993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06" name="Line 1291"/>
              <p:cNvSpPr>
                <a:spLocks noChangeShapeType="1"/>
              </p:cNvSpPr>
              <p:nvPr/>
            </p:nvSpPr>
            <p:spPr bwMode="auto">
              <a:xfrm flipH="1" flipV="1">
                <a:off x="1764" y="1965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07" name="Line 1292"/>
              <p:cNvSpPr>
                <a:spLocks noChangeShapeType="1"/>
              </p:cNvSpPr>
              <p:nvPr/>
            </p:nvSpPr>
            <p:spPr bwMode="auto">
              <a:xfrm flipV="1">
                <a:off x="1736" y="1965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08" name="Line 1293"/>
              <p:cNvSpPr>
                <a:spLocks noChangeShapeType="1"/>
              </p:cNvSpPr>
              <p:nvPr/>
            </p:nvSpPr>
            <p:spPr bwMode="auto">
              <a:xfrm flipH="1" flipV="1">
                <a:off x="1304" y="202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09" name="Line 1294"/>
              <p:cNvSpPr>
                <a:spLocks noChangeShapeType="1"/>
              </p:cNvSpPr>
              <p:nvPr/>
            </p:nvSpPr>
            <p:spPr bwMode="auto">
              <a:xfrm flipV="1">
                <a:off x="1276" y="202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10" name="Line 1295"/>
              <p:cNvSpPr>
                <a:spLocks noChangeShapeType="1"/>
              </p:cNvSpPr>
              <p:nvPr/>
            </p:nvSpPr>
            <p:spPr bwMode="auto">
              <a:xfrm>
                <a:off x="2720" y="199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11" name="Line 1296"/>
              <p:cNvSpPr>
                <a:spLocks noChangeShapeType="1"/>
              </p:cNvSpPr>
              <p:nvPr/>
            </p:nvSpPr>
            <p:spPr bwMode="auto">
              <a:xfrm flipH="1" flipV="1">
                <a:off x="2748" y="200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12" name="Line 1297"/>
              <p:cNvSpPr>
                <a:spLocks noChangeShapeType="1"/>
              </p:cNvSpPr>
              <p:nvPr/>
            </p:nvSpPr>
            <p:spPr bwMode="auto">
              <a:xfrm flipH="1" flipV="1">
                <a:off x="2980" y="202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13" name="Line 1298"/>
              <p:cNvSpPr>
                <a:spLocks noChangeShapeType="1"/>
              </p:cNvSpPr>
              <p:nvPr/>
            </p:nvSpPr>
            <p:spPr bwMode="auto">
              <a:xfrm flipV="1">
                <a:off x="2952" y="202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14" name="Line 1299"/>
              <p:cNvSpPr>
                <a:spLocks noChangeShapeType="1"/>
              </p:cNvSpPr>
              <p:nvPr/>
            </p:nvSpPr>
            <p:spPr bwMode="auto">
              <a:xfrm flipV="1">
                <a:off x="1836" y="1931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15" name="Line 1300"/>
              <p:cNvSpPr>
                <a:spLocks noChangeShapeType="1"/>
              </p:cNvSpPr>
              <p:nvPr/>
            </p:nvSpPr>
            <p:spPr bwMode="auto">
              <a:xfrm flipH="1">
                <a:off x="1864" y="1929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16" name="Line 1301"/>
              <p:cNvSpPr>
                <a:spLocks noChangeShapeType="1"/>
              </p:cNvSpPr>
              <p:nvPr/>
            </p:nvSpPr>
            <p:spPr bwMode="auto">
              <a:xfrm flipV="1">
                <a:off x="1464" y="201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17" name="Line 1302"/>
              <p:cNvSpPr>
                <a:spLocks noChangeShapeType="1"/>
              </p:cNvSpPr>
              <p:nvPr/>
            </p:nvSpPr>
            <p:spPr bwMode="auto">
              <a:xfrm flipH="1" flipV="1">
                <a:off x="1492" y="201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18" name="Line 1303"/>
              <p:cNvSpPr>
                <a:spLocks noChangeShapeType="1"/>
              </p:cNvSpPr>
              <p:nvPr/>
            </p:nvSpPr>
            <p:spPr bwMode="auto">
              <a:xfrm flipV="1">
                <a:off x="1536" y="201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19" name="Line 1304"/>
              <p:cNvSpPr>
                <a:spLocks noChangeShapeType="1"/>
              </p:cNvSpPr>
              <p:nvPr/>
            </p:nvSpPr>
            <p:spPr bwMode="auto">
              <a:xfrm flipH="1" flipV="1">
                <a:off x="1564" y="201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20" name="Line 1305"/>
              <p:cNvSpPr>
                <a:spLocks noChangeShapeType="1"/>
              </p:cNvSpPr>
              <p:nvPr/>
            </p:nvSpPr>
            <p:spPr bwMode="auto">
              <a:xfrm flipV="1">
                <a:off x="3069" y="2024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21" name="Line 1306"/>
              <p:cNvSpPr>
                <a:spLocks noChangeShapeType="1"/>
              </p:cNvSpPr>
              <p:nvPr/>
            </p:nvSpPr>
            <p:spPr bwMode="auto">
              <a:xfrm flipH="1" flipV="1">
                <a:off x="3096" y="2024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22" name="Line 1307"/>
              <p:cNvSpPr>
                <a:spLocks noChangeShapeType="1"/>
              </p:cNvSpPr>
              <p:nvPr/>
            </p:nvSpPr>
            <p:spPr bwMode="auto">
              <a:xfrm flipV="1">
                <a:off x="2880" y="201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23" name="Line 1308"/>
              <p:cNvSpPr>
                <a:spLocks noChangeShapeType="1"/>
              </p:cNvSpPr>
              <p:nvPr/>
            </p:nvSpPr>
            <p:spPr bwMode="auto">
              <a:xfrm flipH="1" flipV="1">
                <a:off x="2908" y="201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24" name="Line 1309"/>
              <p:cNvSpPr>
                <a:spLocks noChangeShapeType="1"/>
              </p:cNvSpPr>
              <p:nvPr/>
            </p:nvSpPr>
            <p:spPr bwMode="auto">
              <a:xfrm flipV="1">
                <a:off x="1392" y="202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25" name="Line 1310"/>
              <p:cNvSpPr>
                <a:spLocks noChangeShapeType="1"/>
              </p:cNvSpPr>
              <p:nvPr/>
            </p:nvSpPr>
            <p:spPr bwMode="auto">
              <a:xfrm flipH="1" flipV="1">
                <a:off x="1420" y="202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26" name="Line 1311"/>
              <p:cNvSpPr>
                <a:spLocks noChangeShapeType="1"/>
              </p:cNvSpPr>
              <p:nvPr/>
            </p:nvSpPr>
            <p:spPr bwMode="auto">
              <a:xfrm flipH="1" flipV="1">
                <a:off x="2792" y="200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27" name="Line 1312"/>
              <p:cNvSpPr>
                <a:spLocks noChangeShapeType="1"/>
              </p:cNvSpPr>
              <p:nvPr/>
            </p:nvSpPr>
            <p:spPr bwMode="auto">
              <a:xfrm>
                <a:off x="2764" y="2009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28" name="Line 1313"/>
              <p:cNvSpPr>
                <a:spLocks noChangeShapeType="1"/>
              </p:cNvSpPr>
              <p:nvPr/>
            </p:nvSpPr>
            <p:spPr bwMode="auto">
              <a:xfrm flipV="1">
                <a:off x="1708" y="1976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29" name="Line 1314"/>
              <p:cNvSpPr>
                <a:spLocks noChangeShapeType="1"/>
              </p:cNvSpPr>
              <p:nvPr/>
            </p:nvSpPr>
            <p:spPr bwMode="auto">
              <a:xfrm flipH="1" flipV="1">
                <a:off x="1736" y="1976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30" name="Line 1315"/>
              <p:cNvSpPr>
                <a:spLocks noChangeShapeType="1"/>
              </p:cNvSpPr>
              <p:nvPr/>
            </p:nvSpPr>
            <p:spPr bwMode="auto">
              <a:xfrm flipV="1">
                <a:off x="1608" y="2003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31" name="Line 1316"/>
              <p:cNvSpPr>
                <a:spLocks noChangeShapeType="1"/>
              </p:cNvSpPr>
              <p:nvPr/>
            </p:nvSpPr>
            <p:spPr bwMode="auto">
              <a:xfrm flipH="1" flipV="1">
                <a:off x="1636" y="2003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32" name="Line 1317"/>
              <p:cNvSpPr>
                <a:spLocks noChangeShapeType="1"/>
              </p:cNvSpPr>
              <p:nvPr/>
            </p:nvSpPr>
            <p:spPr bwMode="auto">
              <a:xfrm flipH="1" flipV="1">
                <a:off x="1348" y="202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33" name="Line 1318"/>
              <p:cNvSpPr>
                <a:spLocks noChangeShapeType="1"/>
              </p:cNvSpPr>
              <p:nvPr/>
            </p:nvSpPr>
            <p:spPr bwMode="auto">
              <a:xfrm flipV="1">
                <a:off x="1320" y="202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34" name="Line 1319"/>
              <p:cNvSpPr>
                <a:spLocks noChangeShapeType="1"/>
              </p:cNvSpPr>
              <p:nvPr/>
            </p:nvSpPr>
            <p:spPr bwMode="auto">
              <a:xfrm flipV="1">
                <a:off x="2996" y="202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35" name="Line 1320"/>
              <p:cNvSpPr>
                <a:spLocks noChangeShapeType="1"/>
              </p:cNvSpPr>
              <p:nvPr/>
            </p:nvSpPr>
            <p:spPr bwMode="auto">
              <a:xfrm flipH="1" flipV="1">
                <a:off x="3024" y="2025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36" name="Line 1321"/>
              <p:cNvSpPr>
                <a:spLocks noChangeShapeType="1"/>
              </p:cNvSpPr>
              <p:nvPr/>
            </p:nvSpPr>
            <p:spPr bwMode="auto">
              <a:xfrm flipH="1">
                <a:off x="1836" y="194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37" name="Line 1322"/>
              <p:cNvSpPr>
                <a:spLocks noChangeShapeType="1"/>
              </p:cNvSpPr>
              <p:nvPr/>
            </p:nvSpPr>
            <p:spPr bwMode="auto">
              <a:xfrm flipV="1">
                <a:off x="1808" y="1943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38" name="Line 1323"/>
              <p:cNvSpPr>
                <a:spLocks noChangeShapeType="1"/>
              </p:cNvSpPr>
              <p:nvPr/>
            </p:nvSpPr>
            <p:spPr bwMode="auto">
              <a:xfrm flipH="1" flipV="1">
                <a:off x="1276" y="202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39" name="Line 1324"/>
              <p:cNvSpPr>
                <a:spLocks noChangeShapeType="1"/>
              </p:cNvSpPr>
              <p:nvPr/>
            </p:nvSpPr>
            <p:spPr bwMode="auto">
              <a:xfrm flipV="1">
                <a:off x="2808" y="2016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40" name="Line 1325"/>
              <p:cNvSpPr>
                <a:spLocks noChangeShapeType="1"/>
              </p:cNvSpPr>
              <p:nvPr/>
            </p:nvSpPr>
            <p:spPr bwMode="auto">
              <a:xfrm flipH="1" flipV="1">
                <a:off x="2836" y="201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41" name="Line 1326"/>
              <p:cNvSpPr>
                <a:spLocks noChangeShapeType="1"/>
              </p:cNvSpPr>
              <p:nvPr/>
            </p:nvSpPr>
            <p:spPr bwMode="auto">
              <a:xfrm>
                <a:off x="2653" y="1984"/>
                <a:ext cx="23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42" name="Line 1327"/>
              <p:cNvSpPr>
                <a:spLocks noChangeShapeType="1"/>
              </p:cNvSpPr>
              <p:nvPr/>
            </p:nvSpPr>
            <p:spPr bwMode="auto">
              <a:xfrm flipH="1" flipV="1">
                <a:off x="2676" y="1989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43" name="Line 1328"/>
              <p:cNvSpPr>
                <a:spLocks noChangeShapeType="1"/>
              </p:cNvSpPr>
              <p:nvPr/>
            </p:nvSpPr>
            <p:spPr bwMode="auto">
              <a:xfrm flipV="1">
                <a:off x="2924" y="202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44" name="Line 1329"/>
              <p:cNvSpPr>
                <a:spLocks noChangeShapeType="1"/>
              </p:cNvSpPr>
              <p:nvPr/>
            </p:nvSpPr>
            <p:spPr bwMode="auto">
              <a:xfrm flipH="1" flipV="1">
                <a:off x="2952" y="2025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45" name="Line 1330"/>
              <p:cNvSpPr>
                <a:spLocks noChangeShapeType="1"/>
              </p:cNvSpPr>
              <p:nvPr/>
            </p:nvSpPr>
            <p:spPr bwMode="auto">
              <a:xfrm flipV="1">
                <a:off x="1680" y="1988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46" name="Line 1331"/>
              <p:cNvSpPr>
                <a:spLocks noChangeShapeType="1"/>
              </p:cNvSpPr>
              <p:nvPr/>
            </p:nvSpPr>
            <p:spPr bwMode="auto">
              <a:xfrm flipH="1" flipV="1">
                <a:off x="1708" y="1988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47" name="Line 1332"/>
              <p:cNvSpPr>
                <a:spLocks noChangeShapeType="1"/>
              </p:cNvSpPr>
              <p:nvPr/>
            </p:nvSpPr>
            <p:spPr bwMode="auto">
              <a:xfrm flipH="1" flipV="1">
                <a:off x="1536" y="202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48" name="Line 1333"/>
              <p:cNvSpPr>
                <a:spLocks noChangeShapeType="1"/>
              </p:cNvSpPr>
              <p:nvPr/>
            </p:nvSpPr>
            <p:spPr bwMode="auto">
              <a:xfrm flipV="1">
                <a:off x="1508" y="202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49" name="Line 1334"/>
              <p:cNvSpPr>
                <a:spLocks noChangeShapeType="1"/>
              </p:cNvSpPr>
              <p:nvPr/>
            </p:nvSpPr>
            <p:spPr bwMode="auto">
              <a:xfrm flipV="1">
                <a:off x="1436" y="2025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50" name="Line 1335"/>
              <p:cNvSpPr>
                <a:spLocks noChangeShapeType="1"/>
              </p:cNvSpPr>
              <p:nvPr/>
            </p:nvSpPr>
            <p:spPr bwMode="auto">
              <a:xfrm flipH="1" flipV="1">
                <a:off x="1464" y="202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51" name="Line 1336"/>
              <p:cNvSpPr>
                <a:spLocks noChangeShapeType="1"/>
              </p:cNvSpPr>
              <p:nvPr/>
            </p:nvSpPr>
            <p:spPr bwMode="auto">
              <a:xfrm flipH="1" flipV="1">
                <a:off x="1608" y="2012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52" name="Line 1337"/>
              <p:cNvSpPr>
                <a:spLocks noChangeShapeType="1"/>
              </p:cNvSpPr>
              <p:nvPr/>
            </p:nvSpPr>
            <p:spPr bwMode="auto">
              <a:xfrm flipV="1">
                <a:off x="1580" y="2012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53" name="Line 1338"/>
              <p:cNvSpPr>
                <a:spLocks noChangeShapeType="1"/>
              </p:cNvSpPr>
              <p:nvPr/>
            </p:nvSpPr>
            <p:spPr bwMode="auto">
              <a:xfrm flipH="1" flipV="1">
                <a:off x="2720" y="1999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54" name="Line 1339"/>
              <p:cNvSpPr>
                <a:spLocks noChangeShapeType="1"/>
              </p:cNvSpPr>
              <p:nvPr/>
            </p:nvSpPr>
            <p:spPr bwMode="auto">
              <a:xfrm>
                <a:off x="2692" y="199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55" name="Line 1340"/>
              <p:cNvSpPr>
                <a:spLocks noChangeShapeType="1"/>
              </p:cNvSpPr>
              <p:nvPr/>
            </p:nvSpPr>
            <p:spPr bwMode="auto">
              <a:xfrm flipV="1">
                <a:off x="3041" y="202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56" name="Line 1341"/>
              <p:cNvSpPr>
                <a:spLocks noChangeShapeType="1"/>
              </p:cNvSpPr>
              <p:nvPr/>
            </p:nvSpPr>
            <p:spPr bwMode="auto">
              <a:xfrm flipH="1" flipV="1">
                <a:off x="3069" y="202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57" name="Line 1342"/>
              <p:cNvSpPr>
                <a:spLocks noChangeShapeType="1"/>
              </p:cNvSpPr>
              <p:nvPr/>
            </p:nvSpPr>
            <p:spPr bwMode="auto">
              <a:xfrm flipV="1">
                <a:off x="1364" y="202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58" name="Line 1343"/>
              <p:cNvSpPr>
                <a:spLocks noChangeShapeType="1"/>
              </p:cNvSpPr>
              <p:nvPr/>
            </p:nvSpPr>
            <p:spPr bwMode="auto">
              <a:xfrm flipH="1" flipV="1">
                <a:off x="1392" y="202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59" name="Line 1344"/>
              <p:cNvSpPr>
                <a:spLocks noChangeShapeType="1"/>
              </p:cNvSpPr>
              <p:nvPr/>
            </p:nvSpPr>
            <p:spPr bwMode="auto">
              <a:xfrm flipH="1" flipV="1">
                <a:off x="1808" y="195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60" name="Line 1345"/>
              <p:cNvSpPr>
                <a:spLocks noChangeShapeType="1"/>
              </p:cNvSpPr>
              <p:nvPr/>
            </p:nvSpPr>
            <p:spPr bwMode="auto">
              <a:xfrm flipV="1">
                <a:off x="1780" y="1955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61" name="Line 1346"/>
              <p:cNvSpPr>
                <a:spLocks noChangeShapeType="1"/>
              </p:cNvSpPr>
              <p:nvPr/>
            </p:nvSpPr>
            <p:spPr bwMode="auto">
              <a:xfrm flipV="1">
                <a:off x="2852" y="2023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62" name="Line 1347"/>
              <p:cNvSpPr>
                <a:spLocks noChangeShapeType="1"/>
              </p:cNvSpPr>
              <p:nvPr/>
            </p:nvSpPr>
            <p:spPr bwMode="auto">
              <a:xfrm flipH="1" flipV="1">
                <a:off x="2880" y="202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63" name="Line 1348"/>
              <p:cNvSpPr>
                <a:spLocks noChangeShapeType="1"/>
              </p:cNvSpPr>
              <p:nvPr/>
            </p:nvSpPr>
            <p:spPr bwMode="auto">
              <a:xfrm flipH="1" flipV="1">
                <a:off x="1320" y="203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64" name="Line 1349"/>
              <p:cNvSpPr>
                <a:spLocks noChangeShapeType="1"/>
              </p:cNvSpPr>
              <p:nvPr/>
            </p:nvSpPr>
            <p:spPr bwMode="auto">
              <a:xfrm flipV="1">
                <a:off x="1292" y="203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65" name="Line 1350"/>
              <p:cNvSpPr>
                <a:spLocks noChangeShapeType="1"/>
              </p:cNvSpPr>
              <p:nvPr/>
            </p:nvSpPr>
            <p:spPr bwMode="auto">
              <a:xfrm flipH="1" flipV="1">
                <a:off x="2996" y="2030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66" name="Line 1351"/>
              <p:cNvSpPr>
                <a:spLocks noChangeShapeType="1"/>
              </p:cNvSpPr>
              <p:nvPr/>
            </p:nvSpPr>
            <p:spPr bwMode="auto">
              <a:xfrm flipV="1">
                <a:off x="2969" y="2030"/>
                <a:ext cx="2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67" name="Line 1352"/>
              <p:cNvSpPr>
                <a:spLocks noChangeShapeType="1"/>
              </p:cNvSpPr>
              <p:nvPr/>
            </p:nvSpPr>
            <p:spPr bwMode="auto">
              <a:xfrm flipH="1" flipV="1">
                <a:off x="1680" y="1999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68" name="Line 1353"/>
              <p:cNvSpPr>
                <a:spLocks noChangeShapeType="1"/>
              </p:cNvSpPr>
              <p:nvPr/>
            </p:nvSpPr>
            <p:spPr bwMode="auto">
              <a:xfrm flipV="1">
                <a:off x="1652" y="1999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69" name="Line 1354"/>
              <p:cNvSpPr>
                <a:spLocks noChangeShapeType="1"/>
              </p:cNvSpPr>
              <p:nvPr/>
            </p:nvSpPr>
            <p:spPr bwMode="auto">
              <a:xfrm flipH="1" flipV="1">
                <a:off x="2764" y="200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70" name="Line 1355"/>
              <p:cNvSpPr>
                <a:spLocks noChangeShapeType="1"/>
              </p:cNvSpPr>
              <p:nvPr/>
            </p:nvSpPr>
            <p:spPr bwMode="auto">
              <a:xfrm>
                <a:off x="2736" y="2006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71" name="Line 1356"/>
              <p:cNvSpPr>
                <a:spLocks noChangeShapeType="1"/>
              </p:cNvSpPr>
              <p:nvPr/>
            </p:nvSpPr>
            <p:spPr bwMode="auto">
              <a:xfrm flipV="1">
                <a:off x="1752" y="1968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72" name="Line 1357"/>
              <p:cNvSpPr>
                <a:spLocks noChangeShapeType="1"/>
              </p:cNvSpPr>
              <p:nvPr/>
            </p:nvSpPr>
            <p:spPr bwMode="auto">
              <a:xfrm flipH="1" flipV="1">
                <a:off x="1780" y="1968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73" name="Line 1358"/>
              <p:cNvSpPr>
                <a:spLocks noChangeShapeType="1"/>
              </p:cNvSpPr>
              <p:nvPr/>
            </p:nvSpPr>
            <p:spPr bwMode="auto">
              <a:xfrm flipV="1">
                <a:off x="1880" y="1918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74" name="Line 1359"/>
              <p:cNvSpPr>
                <a:spLocks noChangeShapeType="1"/>
              </p:cNvSpPr>
              <p:nvPr/>
            </p:nvSpPr>
            <p:spPr bwMode="auto">
              <a:xfrm flipH="1">
                <a:off x="1908" y="1914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75" name="Line 1360"/>
              <p:cNvSpPr>
                <a:spLocks noChangeShapeType="1"/>
              </p:cNvSpPr>
              <p:nvPr/>
            </p:nvSpPr>
            <p:spPr bwMode="auto">
              <a:xfrm flipH="1">
                <a:off x="1908" y="1903"/>
                <a:ext cx="44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76" name="Line 1361"/>
              <p:cNvSpPr>
                <a:spLocks noChangeShapeType="1"/>
              </p:cNvSpPr>
              <p:nvPr/>
            </p:nvSpPr>
            <p:spPr bwMode="auto">
              <a:xfrm flipV="1">
                <a:off x="1480" y="202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77" name="Line 1362"/>
              <p:cNvSpPr>
                <a:spLocks noChangeShapeType="1"/>
              </p:cNvSpPr>
              <p:nvPr/>
            </p:nvSpPr>
            <p:spPr bwMode="auto">
              <a:xfrm flipH="1" flipV="1">
                <a:off x="1508" y="202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78" name="Line 1363"/>
              <p:cNvSpPr>
                <a:spLocks noChangeShapeType="1"/>
              </p:cNvSpPr>
              <p:nvPr/>
            </p:nvSpPr>
            <p:spPr bwMode="auto">
              <a:xfrm flipV="1">
                <a:off x="3085" y="203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79" name="Line 1364"/>
              <p:cNvSpPr>
                <a:spLocks noChangeShapeType="1"/>
              </p:cNvSpPr>
              <p:nvPr/>
            </p:nvSpPr>
            <p:spPr bwMode="auto">
              <a:xfrm flipH="1" flipV="1">
                <a:off x="3113" y="203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0" name="Line 1365"/>
              <p:cNvSpPr>
                <a:spLocks noChangeShapeType="1"/>
              </p:cNvSpPr>
              <p:nvPr/>
            </p:nvSpPr>
            <p:spPr bwMode="auto">
              <a:xfrm flipV="1">
                <a:off x="1552" y="2021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1" name="Line 1366"/>
              <p:cNvSpPr>
                <a:spLocks noChangeShapeType="1"/>
              </p:cNvSpPr>
              <p:nvPr/>
            </p:nvSpPr>
            <p:spPr bwMode="auto">
              <a:xfrm flipH="1" flipV="1">
                <a:off x="1580" y="202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2" name="Line 1367"/>
              <p:cNvSpPr>
                <a:spLocks noChangeShapeType="1"/>
              </p:cNvSpPr>
              <p:nvPr/>
            </p:nvSpPr>
            <p:spPr bwMode="auto">
              <a:xfrm flipH="1" flipV="1">
                <a:off x="2924" y="2029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3" name="Line 1368"/>
              <p:cNvSpPr>
                <a:spLocks noChangeShapeType="1"/>
              </p:cNvSpPr>
              <p:nvPr/>
            </p:nvSpPr>
            <p:spPr bwMode="auto">
              <a:xfrm flipV="1">
                <a:off x="2896" y="2029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4" name="Line 1369"/>
              <p:cNvSpPr>
                <a:spLocks noChangeShapeType="1"/>
              </p:cNvSpPr>
              <p:nvPr/>
            </p:nvSpPr>
            <p:spPr bwMode="auto">
              <a:xfrm flipV="1">
                <a:off x="1408" y="203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5" name="Line 1370"/>
              <p:cNvSpPr>
                <a:spLocks noChangeShapeType="1"/>
              </p:cNvSpPr>
              <p:nvPr/>
            </p:nvSpPr>
            <p:spPr bwMode="auto">
              <a:xfrm flipH="1" flipV="1">
                <a:off x="1436" y="203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6" name="Line 1371"/>
              <p:cNvSpPr>
                <a:spLocks noChangeShapeType="1"/>
              </p:cNvSpPr>
              <p:nvPr/>
            </p:nvSpPr>
            <p:spPr bwMode="auto">
              <a:xfrm flipH="1" flipV="1">
                <a:off x="2808" y="2017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7" name="Line 1372"/>
              <p:cNvSpPr>
                <a:spLocks noChangeShapeType="1"/>
              </p:cNvSpPr>
              <p:nvPr/>
            </p:nvSpPr>
            <p:spPr bwMode="auto">
              <a:xfrm>
                <a:off x="2780" y="2017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8" name="Line 1373"/>
              <p:cNvSpPr>
                <a:spLocks noChangeShapeType="1"/>
              </p:cNvSpPr>
              <p:nvPr/>
            </p:nvSpPr>
            <p:spPr bwMode="auto">
              <a:xfrm flipV="1">
                <a:off x="1336" y="203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9" name="Line 1374"/>
              <p:cNvSpPr>
                <a:spLocks noChangeShapeType="1"/>
              </p:cNvSpPr>
              <p:nvPr/>
            </p:nvSpPr>
            <p:spPr bwMode="auto">
              <a:xfrm flipH="1" flipV="1">
                <a:off x="1364" y="203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90" name="Line 1375"/>
              <p:cNvSpPr>
                <a:spLocks noChangeShapeType="1"/>
              </p:cNvSpPr>
              <p:nvPr/>
            </p:nvSpPr>
            <p:spPr bwMode="auto">
              <a:xfrm flipH="1" flipV="1">
                <a:off x="3041" y="203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91" name="Line 1376"/>
              <p:cNvSpPr>
                <a:spLocks noChangeShapeType="1"/>
              </p:cNvSpPr>
              <p:nvPr/>
            </p:nvSpPr>
            <p:spPr bwMode="auto">
              <a:xfrm flipV="1">
                <a:off x="3013" y="203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92" name="Line 1377"/>
              <p:cNvSpPr>
                <a:spLocks noChangeShapeType="1"/>
              </p:cNvSpPr>
              <p:nvPr/>
            </p:nvSpPr>
            <p:spPr bwMode="auto">
              <a:xfrm flipV="1">
                <a:off x="1624" y="2010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93" name="Line 1378"/>
              <p:cNvSpPr>
                <a:spLocks noChangeShapeType="1"/>
              </p:cNvSpPr>
              <p:nvPr/>
            </p:nvSpPr>
            <p:spPr bwMode="auto">
              <a:xfrm flipH="1" flipV="1">
                <a:off x="1652" y="2010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94" name="Line 1379"/>
              <p:cNvSpPr>
                <a:spLocks noChangeShapeType="1"/>
              </p:cNvSpPr>
              <p:nvPr/>
            </p:nvSpPr>
            <p:spPr bwMode="auto">
              <a:xfrm>
                <a:off x="2124" y="18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95" name="Line 1380"/>
              <p:cNvSpPr>
                <a:spLocks noChangeShapeType="1"/>
              </p:cNvSpPr>
              <p:nvPr/>
            </p:nvSpPr>
            <p:spPr bwMode="auto">
              <a:xfrm flipH="1" flipV="1">
                <a:off x="1752" y="1980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96" name="Line 1381"/>
              <p:cNvSpPr>
                <a:spLocks noChangeShapeType="1"/>
              </p:cNvSpPr>
              <p:nvPr/>
            </p:nvSpPr>
            <p:spPr bwMode="auto">
              <a:xfrm flipV="1">
                <a:off x="1724" y="1980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97" name="Line 1382"/>
              <p:cNvSpPr>
                <a:spLocks noChangeShapeType="1"/>
              </p:cNvSpPr>
              <p:nvPr/>
            </p:nvSpPr>
            <p:spPr bwMode="auto">
              <a:xfrm flipH="1" flipV="1">
                <a:off x="1292" y="203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98" name="Line 1383"/>
              <p:cNvSpPr>
                <a:spLocks noChangeShapeType="1"/>
              </p:cNvSpPr>
              <p:nvPr/>
            </p:nvSpPr>
            <p:spPr bwMode="auto">
              <a:xfrm flipV="1">
                <a:off x="1852" y="1929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99" name="Line 1384"/>
              <p:cNvSpPr>
                <a:spLocks noChangeShapeType="1"/>
              </p:cNvSpPr>
              <p:nvPr/>
            </p:nvSpPr>
            <p:spPr bwMode="auto">
              <a:xfrm flipH="1">
                <a:off x="1880" y="1927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00" name="Line 1385"/>
              <p:cNvSpPr>
                <a:spLocks noChangeShapeType="1"/>
              </p:cNvSpPr>
              <p:nvPr/>
            </p:nvSpPr>
            <p:spPr bwMode="auto">
              <a:xfrm flipH="1" flipV="1">
                <a:off x="2852" y="2025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01" name="Line 1386"/>
              <p:cNvSpPr>
                <a:spLocks noChangeShapeType="1"/>
              </p:cNvSpPr>
              <p:nvPr/>
            </p:nvSpPr>
            <p:spPr bwMode="auto">
              <a:xfrm flipV="1">
                <a:off x="2825" y="202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02" name="Line 1387"/>
              <p:cNvSpPr>
                <a:spLocks noChangeShapeType="1"/>
              </p:cNvSpPr>
              <p:nvPr/>
            </p:nvSpPr>
            <p:spPr bwMode="auto">
              <a:xfrm flipV="1">
                <a:off x="2941" y="203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03" name="Line 1388"/>
              <p:cNvSpPr>
                <a:spLocks noChangeShapeType="1"/>
              </p:cNvSpPr>
              <p:nvPr/>
            </p:nvSpPr>
            <p:spPr bwMode="auto">
              <a:xfrm flipH="1" flipV="1">
                <a:off x="2969" y="203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04" name="Line 1389"/>
              <p:cNvSpPr>
                <a:spLocks noChangeShapeType="1"/>
              </p:cNvSpPr>
              <p:nvPr/>
            </p:nvSpPr>
            <p:spPr bwMode="auto">
              <a:xfrm>
                <a:off x="2664" y="198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05" name="Line 1390"/>
              <p:cNvSpPr>
                <a:spLocks noChangeShapeType="1"/>
              </p:cNvSpPr>
              <p:nvPr/>
            </p:nvSpPr>
            <p:spPr bwMode="auto">
              <a:xfrm flipH="1" flipV="1">
                <a:off x="2692" y="1995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06" name="Line 1391"/>
              <p:cNvSpPr>
                <a:spLocks noChangeShapeType="1"/>
              </p:cNvSpPr>
              <p:nvPr/>
            </p:nvSpPr>
            <p:spPr bwMode="auto">
              <a:xfrm flipH="1" flipV="1">
                <a:off x="1552" y="202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07" name="Line 1392"/>
              <p:cNvSpPr>
                <a:spLocks noChangeShapeType="1"/>
              </p:cNvSpPr>
              <p:nvPr/>
            </p:nvSpPr>
            <p:spPr bwMode="auto">
              <a:xfrm flipV="1">
                <a:off x="1524" y="202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08" name="Line 1393"/>
              <p:cNvSpPr>
                <a:spLocks noChangeShapeType="1"/>
              </p:cNvSpPr>
              <p:nvPr/>
            </p:nvSpPr>
            <p:spPr bwMode="auto">
              <a:xfrm flipH="1" flipV="1">
                <a:off x="1480" y="203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09" name="Line 1394"/>
              <p:cNvSpPr>
                <a:spLocks noChangeShapeType="1"/>
              </p:cNvSpPr>
              <p:nvPr/>
            </p:nvSpPr>
            <p:spPr bwMode="auto">
              <a:xfrm flipV="1">
                <a:off x="1452" y="2034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10" name="Line 1395"/>
              <p:cNvSpPr>
                <a:spLocks noChangeShapeType="1"/>
              </p:cNvSpPr>
              <p:nvPr/>
            </p:nvSpPr>
            <p:spPr bwMode="auto">
              <a:xfrm flipV="1">
                <a:off x="1696" y="1993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11" name="Line 1396"/>
              <p:cNvSpPr>
                <a:spLocks noChangeShapeType="1"/>
              </p:cNvSpPr>
              <p:nvPr/>
            </p:nvSpPr>
            <p:spPr bwMode="auto">
              <a:xfrm flipH="1" flipV="1">
                <a:off x="1724" y="1993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12" name="Line 1397"/>
              <p:cNvSpPr>
                <a:spLocks noChangeShapeType="1"/>
              </p:cNvSpPr>
              <p:nvPr/>
            </p:nvSpPr>
            <p:spPr bwMode="auto">
              <a:xfrm flipV="1">
                <a:off x="3057" y="203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13" name="Line 1398"/>
              <p:cNvSpPr>
                <a:spLocks noChangeShapeType="1"/>
              </p:cNvSpPr>
              <p:nvPr/>
            </p:nvSpPr>
            <p:spPr bwMode="auto">
              <a:xfrm flipH="1" flipV="1">
                <a:off x="3085" y="203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14" name="Line 1399"/>
              <p:cNvSpPr>
                <a:spLocks noChangeShapeType="1"/>
              </p:cNvSpPr>
              <p:nvPr/>
            </p:nvSpPr>
            <p:spPr bwMode="auto">
              <a:xfrm flipV="1">
                <a:off x="1380" y="203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15" name="Line 1400"/>
              <p:cNvSpPr>
                <a:spLocks noChangeShapeType="1"/>
              </p:cNvSpPr>
              <p:nvPr/>
            </p:nvSpPr>
            <p:spPr bwMode="auto">
              <a:xfrm flipH="1" flipV="1">
                <a:off x="1408" y="203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16" name="Line 1401"/>
              <p:cNvSpPr>
                <a:spLocks noChangeShapeType="1"/>
              </p:cNvSpPr>
              <p:nvPr/>
            </p:nvSpPr>
            <p:spPr bwMode="auto">
              <a:xfrm flipH="1" flipV="1">
                <a:off x="1624" y="2020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17" name="Line 1402"/>
              <p:cNvSpPr>
                <a:spLocks noChangeShapeType="1"/>
              </p:cNvSpPr>
              <p:nvPr/>
            </p:nvSpPr>
            <p:spPr bwMode="auto">
              <a:xfrm flipV="1">
                <a:off x="1596" y="2020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18" name="Line 1403"/>
              <p:cNvSpPr>
                <a:spLocks noChangeShapeType="1"/>
              </p:cNvSpPr>
              <p:nvPr/>
            </p:nvSpPr>
            <p:spPr bwMode="auto">
              <a:xfrm flipV="1">
                <a:off x="1824" y="1942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19" name="Line 1404"/>
              <p:cNvSpPr>
                <a:spLocks noChangeShapeType="1"/>
              </p:cNvSpPr>
              <p:nvPr/>
            </p:nvSpPr>
            <p:spPr bwMode="auto">
              <a:xfrm flipH="1">
                <a:off x="1852" y="194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20" name="Line 1405"/>
              <p:cNvSpPr>
                <a:spLocks noChangeShapeType="1"/>
              </p:cNvSpPr>
              <p:nvPr/>
            </p:nvSpPr>
            <p:spPr bwMode="auto">
              <a:xfrm>
                <a:off x="2708" y="200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21" name="Line 1406"/>
              <p:cNvSpPr>
                <a:spLocks noChangeShapeType="1"/>
              </p:cNvSpPr>
              <p:nvPr/>
            </p:nvSpPr>
            <p:spPr bwMode="auto">
              <a:xfrm flipH="1" flipV="1">
                <a:off x="2736" y="2006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22" name="Line 1407"/>
              <p:cNvSpPr>
                <a:spLocks noChangeShapeType="1"/>
              </p:cNvSpPr>
              <p:nvPr/>
            </p:nvSpPr>
            <p:spPr bwMode="auto">
              <a:xfrm flipV="1">
                <a:off x="2869" y="2032"/>
                <a:ext cx="27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23" name="Line 1408"/>
              <p:cNvSpPr>
                <a:spLocks noChangeShapeType="1"/>
              </p:cNvSpPr>
              <p:nvPr/>
            </p:nvSpPr>
            <p:spPr bwMode="auto">
              <a:xfrm flipH="1" flipV="1">
                <a:off x="2896" y="2032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24" name="Line 1409"/>
              <p:cNvSpPr>
                <a:spLocks noChangeShapeType="1"/>
              </p:cNvSpPr>
              <p:nvPr/>
            </p:nvSpPr>
            <p:spPr bwMode="auto">
              <a:xfrm flipH="1" flipV="1">
                <a:off x="1336" y="204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25" name="Line 1410"/>
              <p:cNvSpPr>
                <a:spLocks noChangeShapeType="1"/>
              </p:cNvSpPr>
              <p:nvPr/>
            </p:nvSpPr>
            <p:spPr bwMode="auto">
              <a:xfrm flipV="1">
                <a:off x="1308" y="204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49" name="Group 1612"/>
            <p:cNvGrpSpPr>
              <a:grpSpLocks/>
            </p:cNvGrpSpPr>
            <p:nvPr/>
          </p:nvGrpSpPr>
          <p:grpSpPr bwMode="auto">
            <a:xfrm>
              <a:off x="1504942" y="3041766"/>
              <a:ext cx="2992440" cy="333389"/>
              <a:chOff x="1308" y="1871"/>
              <a:chExt cx="1885" cy="210"/>
            </a:xfrm>
          </p:grpSpPr>
          <p:sp>
            <p:nvSpPr>
              <p:cNvPr id="23226" name="Line 1412"/>
              <p:cNvSpPr>
                <a:spLocks noChangeShapeType="1"/>
              </p:cNvSpPr>
              <p:nvPr/>
            </p:nvSpPr>
            <p:spPr bwMode="auto">
              <a:xfrm flipH="1" flipV="1">
                <a:off x="3013" y="203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27" name="Line 1413"/>
              <p:cNvSpPr>
                <a:spLocks noChangeShapeType="1"/>
              </p:cNvSpPr>
              <p:nvPr/>
            </p:nvSpPr>
            <p:spPr bwMode="auto">
              <a:xfrm flipV="1">
                <a:off x="2985" y="203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28" name="Line 1414"/>
              <p:cNvSpPr>
                <a:spLocks noChangeShapeType="1"/>
              </p:cNvSpPr>
              <p:nvPr/>
            </p:nvSpPr>
            <p:spPr bwMode="auto">
              <a:xfrm>
                <a:off x="2752" y="2014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29" name="Line 1415"/>
              <p:cNvSpPr>
                <a:spLocks noChangeShapeType="1"/>
              </p:cNvSpPr>
              <p:nvPr/>
            </p:nvSpPr>
            <p:spPr bwMode="auto">
              <a:xfrm flipH="1" flipV="1">
                <a:off x="2780" y="2017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30" name="Line 1416"/>
              <p:cNvSpPr>
                <a:spLocks noChangeShapeType="1"/>
              </p:cNvSpPr>
              <p:nvPr/>
            </p:nvSpPr>
            <p:spPr bwMode="auto">
              <a:xfrm flipH="1" flipV="1">
                <a:off x="1824" y="195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31" name="Line 1417"/>
              <p:cNvSpPr>
                <a:spLocks noChangeShapeType="1"/>
              </p:cNvSpPr>
              <p:nvPr/>
            </p:nvSpPr>
            <p:spPr bwMode="auto">
              <a:xfrm flipV="1">
                <a:off x="1796" y="1956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32" name="Line 1418"/>
              <p:cNvSpPr>
                <a:spLocks noChangeShapeType="1"/>
              </p:cNvSpPr>
              <p:nvPr/>
            </p:nvSpPr>
            <p:spPr bwMode="auto">
              <a:xfrm flipH="1" flipV="1">
                <a:off x="1696" y="2005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33" name="Line 1419"/>
              <p:cNvSpPr>
                <a:spLocks noChangeShapeType="1"/>
              </p:cNvSpPr>
              <p:nvPr/>
            </p:nvSpPr>
            <p:spPr bwMode="auto">
              <a:xfrm flipV="1">
                <a:off x="1668" y="2005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34" name="Line 1420"/>
              <p:cNvSpPr>
                <a:spLocks noChangeShapeType="1"/>
              </p:cNvSpPr>
              <p:nvPr/>
            </p:nvSpPr>
            <p:spPr bwMode="auto">
              <a:xfrm flipH="1" flipV="1">
                <a:off x="3129" y="204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35" name="Line 1421"/>
              <p:cNvSpPr>
                <a:spLocks noChangeShapeType="1"/>
              </p:cNvSpPr>
              <p:nvPr/>
            </p:nvSpPr>
            <p:spPr bwMode="auto">
              <a:xfrm flipV="1">
                <a:off x="3101" y="204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36" name="Line 1422"/>
              <p:cNvSpPr>
                <a:spLocks noChangeShapeType="1"/>
              </p:cNvSpPr>
              <p:nvPr/>
            </p:nvSpPr>
            <p:spPr bwMode="auto">
              <a:xfrm flipH="1" flipV="1">
                <a:off x="1524" y="203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37" name="Line 1423"/>
              <p:cNvSpPr>
                <a:spLocks noChangeShapeType="1"/>
              </p:cNvSpPr>
              <p:nvPr/>
            </p:nvSpPr>
            <p:spPr bwMode="auto">
              <a:xfrm flipV="1">
                <a:off x="1496" y="2036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38" name="Line 1424"/>
              <p:cNvSpPr>
                <a:spLocks noChangeShapeType="1"/>
              </p:cNvSpPr>
              <p:nvPr/>
            </p:nvSpPr>
            <p:spPr bwMode="auto">
              <a:xfrm flipH="1" flipV="1">
                <a:off x="2941" y="203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39" name="Line 1425"/>
              <p:cNvSpPr>
                <a:spLocks noChangeShapeType="1"/>
              </p:cNvSpPr>
              <p:nvPr/>
            </p:nvSpPr>
            <p:spPr bwMode="auto">
              <a:xfrm flipV="1">
                <a:off x="2913" y="2038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40" name="Line 1426"/>
              <p:cNvSpPr>
                <a:spLocks noChangeShapeType="1"/>
              </p:cNvSpPr>
              <p:nvPr/>
            </p:nvSpPr>
            <p:spPr bwMode="auto">
              <a:xfrm flipV="1">
                <a:off x="1424" y="204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41" name="Line 1427"/>
              <p:cNvSpPr>
                <a:spLocks noChangeShapeType="1"/>
              </p:cNvSpPr>
              <p:nvPr/>
            </p:nvSpPr>
            <p:spPr bwMode="auto">
              <a:xfrm flipH="1" flipV="1">
                <a:off x="1452" y="204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42" name="Line 1428"/>
              <p:cNvSpPr>
                <a:spLocks noChangeShapeType="1"/>
              </p:cNvSpPr>
              <p:nvPr/>
            </p:nvSpPr>
            <p:spPr bwMode="auto">
              <a:xfrm flipV="1">
                <a:off x="1568" y="2029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43" name="Line 1429"/>
              <p:cNvSpPr>
                <a:spLocks noChangeShapeType="1"/>
              </p:cNvSpPr>
              <p:nvPr/>
            </p:nvSpPr>
            <p:spPr bwMode="auto">
              <a:xfrm flipH="1" flipV="1">
                <a:off x="1596" y="202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44" name="Line 1430"/>
              <p:cNvSpPr>
                <a:spLocks noChangeShapeType="1"/>
              </p:cNvSpPr>
              <p:nvPr/>
            </p:nvSpPr>
            <p:spPr bwMode="auto">
              <a:xfrm>
                <a:off x="2797" y="2025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45" name="Line 1431"/>
              <p:cNvSpPr>
                <a:spLocks noChangeShapeType="1"/>
              </p:cNvSpPr>
              <p:nvPr/>
            </p:nvSpPr>
            <p:spPr bwMode="auto">
              <a:xfrm flipH="1" flipV="1">
                <a:off x="2825" y="2026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46" name="Line 1432"/>
              <p:cNvSpPr>
                <a:spLocks noChangeShapeType="1"/>
              </p:cNvSpPr>
              <p:nvPr/>
            </p:nvSpPr>
            <p:spPr bwMode="auto">
              <a:xfrm flipV="1">
                <a:off x="1352" y="204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47" name="Line 1433"/>
              <p:cNvSpPr>
                <a:spLocks noChangeShapeType="1"/>
              </p:cNvSpPr>
              <p:nvPr/>
            </p:nvSpPr>
            <p:spPr bwMode="auto">
              <a:xfrm flipH="1" flipV="1">
                <a:off x="1380" y="204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48" name="Line 1434"/>
              <p:cNvSpPr>
                <a:spLocks noChangeShapeType="1"/>
              </p:cNvSpPr>
              <p:nvPr/>
            </p:nvSpPr>
            <p:spPr bwMode="auto">
              <a:xfrm flipV="1">
                <a:off x="1768" y="1970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49" name="Line 1435"/>
              <p:cNvSpPr>
                <a:spLocks noChangeShapeType="1"/>
              </p:cNvSpPr>
              <p:nvPr/>
            </p:nvSpPr>
            <p:spPr bwMode="auto">
              <a:xfrm flipH="1" flipV="1">
                <a:off x="1796" y="1970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50" name="Line 1436"/>
              <p:cNvSpPr>
                <a:spLocks noChangeShapeType="1"/>
              </p:cNvSpPr>
              <p:nvPr/>
            </p:nvSpPr>
            <p:spPr bwMode="auto">
              <a:xfrm flipH="1" flipV="1">
                <a:off x="3057" y="204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51" name="Line 1437"/>
              <p:cNvSpPr>
                <a:spLocks noChangeShapeType="1"/>
              </p:cNvSpPr>
              <p:nvPr/>
            </p:nvSpPr>
            <p:spPr bwMode="auto">
              <a:xfrm flipV="1">
                <a:off x="3029" y="204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52" name="Line 1438"/>
              <p:cNvSpPr>
                <a:spLocks noChangeShapeType="1"/>
              </p:cNvSpPr>
              <p:nvPr/>
            </p:nvSpPr>
            <p:spPr bwMode="auto">
              <a:xfrm flipH="1" flipV="1">
                <a:off x="1668" y="2017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53" name="Line 1439"/>
              <p:cNvSpPr>
                <a:spLocks noChangeShapeType="1"/>
              </p:cNvSpPr>
              <p:nvPr/>
            </p:nvSpPr>
            <p:spPr bwMode="auto">
              <a:xfrm flipV="1">
                <a:off x="1640" y="2017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54" name="Line 1440"/>
              <p:cNvSpPr>
                <a:spLocks noChangeShapeType="1"/>
              </p:cNvSpPr>
              <p:nvPr/>
            </p:nvSpPr>
            <p:spPr bwMode="auto">
              <a:xfrm flipH="1" flipV="1">
                <a:off x="1308" y="204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55" name="Line 1441"/>
              <p:cNvSpPr>
                <a:spLocks noChangeShapeType="1"/>
              </p:cNvSpPr>
              <p:nvPr/>
            </p:nvSpPr>
            <p:spPr bwMode="auto">
              <a:xfrm flipH="1" flipV="1">
                <a:off x="2869" y="203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56" name="Line 1442"/>
              <p:cNvSpPr>
                <a:spLocks noChangeShapeType="1"/>
              </p:cNvSpPr>
              <p:nvPr/>
            </p:nvSpPr>
            <p:spPr bwMode="auto">
              <a:xfrm flipV="1">
                <a:off x="2841" y="203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57" name="Line 1443"/>
              <p:cNvSpPr>
                <a:spLocks noChangeShapeType="1"/>
              </p:cNvSpPr>
              <p:nvPr/>
            </p:nvSpPr>
            <p:spPr bwMode="auto">
              <a:xfrm flipH="1" flipV="1">
                <a:off x="2985" y="204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58" name="Line 1444"/>
              <p:cNvSpPr>
                <a:spLocks noChangeShapeType="1"/>
              </p:cNvSpPr>
              <p:nvPr/>
            </p:nvSpPr>
            <p:spPr bwMode="auto">
              <a:xfrm flipV="1">
                <a:off x="2957" y="2043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59" name="Line 1445"/>
              <p:cNvSpPr>
                <a:spLocks noChangeShapeType="1"/>
              </p:cNvSpPr>
              <p:nvPr/>
            </p:nvSpPr>
            <p:spPr bwMode="auto">
              <a:xfrm flipH="1">
                <a:off x="1924" y="1909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60" name="Line 1446"/>
              <p:cNvSpPr>
                <a:spLocks noChangeShapeType="1"/>
              </p:cNvSpPr>
              <p:nvPr/>
            </p:nvSpPr>
            <p:spPr bwMode="auto">
              <a:xfrm flipV="1">
                <a:off x="1896" y="1914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61" name="Line 1447"/>
              <p:cNvSpPr>
                <a:spLocks noChangeShapeType="1"/>
              </p:cNvSpPr>
              <p:nvPr/>
            </p:nvSpPr>
            <p:spPr bwMode="auto">
              <a:xfrm flipH="1" flipV="1">
                <a:off x="1768" y="1985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62" name="Line 1448"/>
              <p:cNvSpPr>
                <a:spLocks noChangeShapeType="1"/>
              </p:cNvSpPr>
              <p:nvPr/>
            </p:nvSpPr>
            <p:spPr bwMode="auto">
              <a:xfrm flipV="1">
                <a:off x="1740" y="1985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63" name="Line 1449"/>
              <p:cNvSpPr>
                <a:spLocks noChangeShapeType="1"/>
              </p:cNvSpPr>
              <p:nvPr/>
            </p:nvSpPr>
            <p:spPr bwMode="auto">
              <a:xfrm flipV="1">
                <a:off x="1468" y="204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64" name="Line 1450"/>
              <p:cNvSpPr>
                <a:spLocks noChangeShapeType="1"/>
              </p:cNvSpPr>
              <p:nvPr/>
            </p:nvSpPr>
            <p:spPr bwMode="auto">
              <a:xfrm flipH="1" flipV="1">
                <a:off x="1496" y="204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65" name="Line 1451"/>
              <p:cNvSpPr>
                <a:spLocks noChangeShapeType="1"/>
              </p:cNvSpPr>
              <p:nvPr/>
            </p:nvSpPr>
            <p:spPr bwMode="auto">
              <a:xfrm flipH="1" flipV="1">
                <a:off x="1568" y="203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66" name="Line 1452"/>
              <p:cNvSpPr>
                <a:spLocks noChangeShapeType="1"/>
              </p:cNvSpPr>
              <p:nvPr/>
            </p:nvSpPr>
            <p:spPr bwMode="auto">
              <a:xfrm flipV="1">
                <a:off x="1540" y="2037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67" name="Line 1453"/>
              <p:cNvSpPr>
                <a:spLocks noChangeShapeType="1"/>
              </p:cNvSpPr>
              <p:nvPr/>
            </p:nvSpPr>
            <p:spPr bwMode="auto">
              <a:xfrm>
                <a:off x="2681" y="1995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68" name="Line 1454"/>
              <p:cNvSpPr>
                <a:spLocks noChangeShapeType="1"/>
              </p:cNvSpPr>
              <p:nvPr/>
            </p:nvSpPr>
            <p:spPr bwMode="auto">
              <a:xfrm flipH="1" flipV="1">
                <a:off x="2708" y="2002"/>
                <a:ext cx="1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69" name="Line 1455"/>
              <p:cNvSpPr>
                <a:spLocks noChangeShapeType="1"/>
              </p:cNvSpPr>
              <p:nvPr/>
            </p:nvSpPr>
            <p:spPr bwMode="auto">
              <a:xfrm flipH="1" flipV="1">
                <a:off x="3101" y="204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0" name="Line 1456"/>
              <p:cNvSpPr>
                <a:spLocks noChangeShapeType="1"/>
              </p:cNvSpPr>
              <p:nvPr/>
            </p:nvSpPr>
            <p:spPr bwMode="auto">
              <a:xfrm flipV="1">
                <a:off x="3073" y="204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1" name="Line 1457"/>
              <p:cNvSpPr>
                <a:spLocks noChangeShapeType="1"/>
              </p:cNvSpPr>
              <p:nvPr/>
            </p:nvSpPr>
            <p:spPr bwMode="auto">
              <a:xfrm flipV="1">
                <a:off x="1396" y="204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2" name="Line 1458"/>
              <p:cNvSpPr>
                <a:spLocks noChangeShapeType="1"/>
              </p:cNvSpPr>
              <p:nvPr/>
            </p:nvSpPr>
            <p:spPr bwMode="auto">
              <a:xfrm flipH="1" flipV="1">
                <a:off x="1424" y="204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3" name="Line 1459"/>
              <p:cNvSpPr>
                <a:spLocks noChangeShapeType="1"/>
              </p:cNvSpPr>
              <p:nvPr/>
            </p:nvSpPr>
            <p:spPr bwMode="auto">
              <a:xfrm flipH="1" flipV="1">
                <a:off x="1640" y="2027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4" name="Line 1460"/>
              <p:cNvSpPr>
                <a:spLocks noChangeShapeType="1"/>
              </p:cNvSpPr>
              <p:nvPr/>
            </p:nvSpPr>
            <p:spPr bwMode="auto">
              <a:xfrm flipV="1">
                <a:off x="1612" y="2027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5" name="Line 1461"/>
              <p:cNvSpPr>
                <a:spLocks noChangeShapeType="1"/>
              </p:cNvSpPr>
              <p:nvPr/>
            </p:nvSpPr>
            <p:spPr bwMode="auto">
              <a:xfrm flipV="1">
                <a:off x="2885" y="2041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6" name="Line 1462"/>
              <p:cNvSpPr>
                <a:spLocks noChangeShapeType="1"/>
              </p:cNvSpPr>
              <p:nvPr/>
            </p:nvSpPr>
            <p:spPr bwMode="auto">
              <a:xfrm flipH="1" flipV="1">
                <a:off x="2913" y="204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7" name="Line 1463"/>
              <p:cNvSpPr>
                <a:spLocks noChangeShapeType="1"/>
              </p:cNvSpPr>
              <p:nvPr/>
            </p:nvSpPr>
            <p:spPr bwMode="auto">
              <a:xfrm flipV="1">
                <a:off x="1324" y="205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8" name="Line 1464"/>
              <p:cNvSpPr>
                <a:spLocks noChangeShapeType="1"/>
              </p:cNvSpPr>
              <p:nvPr/>
            </p:nvSpPr>
            <p:spPr bwMode="auto">
              <a:xfrm flipH="1" flipV="1">
                <a:off x="1352" y="205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79" name="Line 1465"/>
              <p:cNvSpPr>
                <a:spLocks noChangeShapeType="1"/>
              </p:cNvSpPr>
              <p:nvPr/>
            </p:nvSpPr>
            <p:spPr bwMode="auto">
              <a:xfrm flipV="1">
                <a:off x="1712" y="1998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0" name="Line 1466"/>
              <p:cNvSpPr>
                <a:spLocks noChangeShapeType="1"/>
              </p:cNvSpPr>
              <p:nvPr/>
            </p:nvSpPr>
            <p:spPr bwMode="auto">
              <a:xfrm flipH="1" flipV="1">
                <a:off x="1740" y="1998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1" name="Line 1467"/>
              <p:cNvSpPr>
                <a:spLocks noChangeShapeType="1"/>
              </p:cNvSpPr>
              <p:nvPr/>
            </p:nvSpPr>
            <p:spPr bwMode="auto">
              <a:xfrm flipH="1" flipV="1">
                <a:off x="2752" y="2014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2" name="Line 1468"/>
              <p:cNvSpPr>
                <a:spLocks noChangeShapeType="1"/>
              </p:cNvSpPr>
              <p:nvPr/>
            </p:nvSpPr>
            <p:spPr bwMode="auto">
              <a:xfrm>
                <a:off x="2725" y="2009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3" name="Line 1469"/>
              <p:cNvSpPr>
                <a:spLocks noChangeShapeType="1"/>
              </p:cNvSpPr>
              <p:nvPr/>
            </p:nvSpPr>
            <p:spPr bwMode="auto">
              <a:xfrm flipV="1">
                <a:off x="1868" y="1927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4" name="Line 1470"/>
              <p:cNvSpPr>
                <a:spLocks noChangeShapeType="1"/>
              </p:cNvSpPr>
              <p:nvPr/>
            </p:nvSpPr>
            <p:spPr bwMode="auto">
              <a:xfrm flipH="1">
                <a:off x="1896" y="1924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5" name="Line 1471"/>
              <p:cNvSpPr>
                <a:spLocks noChangeShapeType="1"/>
              </p:cNvSpPr>
              <p:nvPr/>
            </p:nvSpPr>
            <p:spPr bwMode="auto">
              <a:xfrm flipV="1">
                <a:off x="3001" y="204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6" name="Line 1472"/>
              <p:cNvSpPr>
                <a:spLocks noChangeShapeType="1"/>
              </p:cNvSpPr>
              <p:nvPr/>
            </p:nvSpPr>
            <p:spPr bwMode="auto">
              <a:xfrm flipH="1" flipV="1">
                <a:off x="3029" y="204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7" name="Line 1473"/>
              <p:cNvSpPr>
                <a:spLocks noChangeShapeType="1"/>
              </p:cNvSpPr>
              <p:nvPr/>
            </p:nvSpPr>
            <p:spPr bwMode="auto">
              <a:xfrm>
                <a:off x="2769" y="2022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8" name="Line 1474"/>
              <p:cNvSpPr>
                <a:spLocks noChangeShapeType="1"/>
              </p:cNvSpPr>
              <p:nvPr/>
            </p:nvSpPr>
            <p:spPr bwMode="auto">
              <a:xfrm flipH="1" flipV="1">
                <a:off x="2797" y="2025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89" name="Line 1475"/>
              <p:cNvSpPr>
                <a:spLocks noChangeShapeType="1"/>
              </p:cNvSpPr>
              <p:nvPr/>
            </p:nvSpPr>
            <p:spPr bwMode="auto">
              <a:xfrm flipH="1">
                <a:off x="1868" y="194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0" name="Line 1476"/>
              <p:cNvSpPr>
                <a:spLocks noChangeShapeType="1"/>
              </p:cNvSpPr>
              <p:nvPr/>
            </p:nvSpPr>
            <p:spPr bwMode="auto">
              <a:xfrm flipV="1">
                <a:off x="1840" y="1941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1" name="Line 1477"/>
              <p:cNvSpPr>
                <a:spLocks noChangeShapeType="1"/>
              </p:cNvSpPr>
              <p:nvPr/>
            </p:nvSpPr>
            <p:spPr bwMode="auto">
              <a:xfrm flipV="1">
                <a:off x="3117" y="205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2" name="Line 1478"/>
              <p:cNvSpPr>
                <a:spLocks noChangeShapeType="1"/>
              </p:cNvSpPr>
              <p:nvPr/>
            </p:nvSpPr>
            <p:spPr bwMode="auto">
              <a:xfrm flipH="1" flipV="1">
                <a:off x="3145" y="205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3" name="Line 1479"/>
              <p:cNvSpPr>
                <a:spLocks noChangeShapeType="1"/>
              </p:cNvSpPr>
              <p:nvPr/>
            </p:nvSpPr>
            <p:spPr bwMode="auto">
              <a:xfrm flipV="1">
                <a:off x="1684" y="2012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4" name="Line 1480"/>
              <p:cNvSpPr>
                <a:spLocks noChangeShapeType="1"/>
              </p:cNvSpPr>
              <p:nvPr/>
            </p:nvSpPr>
            <p:spPr bwMode="auto">
              <a:xfrm flipH="1" flipV="1">
                <a:off x="1712" y="2012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5" name="Line 1481"/>
              <p:cNvSpPr>
                <a:spLocks noChangeShapeType="1"/>
              </p:cNvSpPr>
              <p:nvPr/>
            </p:nvSpPr>
            <p:spPr bwMode="auto">
              <a:xfrm flipV="1">
                <a:off x="1512" y="204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6" name="Line 1482"/>
              <p:cNvSpPr>
                <a:spLocks noChangeShapeType="1"/>
              </p:cNvSpPr>
              <p:nvPr/>
            </p:nvSpPr>
            <p:spPr bwMode="auto">
              <a:xfrm flipH="1" flipV="1">
                <a:off x="1540" y="204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7" name="Line 1483"/>
              <p:cNvSpPr>
                <a:spLocks noChangeShapeType="1"/>
              </p:cNvSpPr>
              <p:nvPr/>
            </p:nvSpPr>
            <p:spPr bwMode="auto">
              <a:xfrm flipH="1" flipV="1">
                <a:off x="2957" y="204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8" name="Line 1484"/>
              <p:cNvSpPr>
                <a:spLocks noChangeShapeType="1"/>
              </p:cNvSpPr>
              <p:nvPr/>
            </p:nvSpPr>
            <p:spPr bwMode="auto">
              <a:xfrm flipV="1">
                <a:off x="2929" y="2047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99" name="Line 1485"/>
              <p:cNvSpPr>
                <a:spLocks noChangeShapeType="1"/>
              </p:cNvSpPr>
              <p:nvPr/>
            </p:nvSpPr>
            <p:spPr bwMode="auto">
              <a:xfrm flipV="1">
                <a:off x="1440" y="205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00" name="Line 1486"/>
              <p:cNvSpPr>
                <a:spLocks noChangeShapeType="1"/>
              </p:cNvSpPr>
              <p:nvPr/>
            </p:nvSpPr>
            <p:spPr bwMode="auto">
              <a:xfrm flipH="1" flipV="1">
                <a:off x="1468" y="205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01" name="Line 1487"/>
              <p:cNvSpPr>
                <a:spLocks noChangeShapeType="1"/>
              </p:cNvSpPr>
              <p:nvPr/>
            </p:nvSpPr>
            <p:spPr bwMode="auto">
              <a:xfrm flipV="1">
                <a:off x="1584" y="2037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02" name="Line 1488"/>
              <p:cNvSpPr>
                <a:spLocks noChangeShapeType="1"/>
              </p:cNvSpPr>
              <p:nvPr/>
            </p:nvSpPr>
            <p:spPr bwMode="auto">
              <a:xfrm flipH="1" flipV="1">
                <a:off x="1612" y="203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03" name="Line 1489"/>
              <p:cNvSpPr>
                <a:spLocks noChangeShapeType="1"/>
              </p:cNvSpPr>
              <p:nvPr/>
            </p:nvSpPr>
            <p:spPr bwMode="auto">
              <a:xfrm flipH="1" flipV="1">
                <a:off x="2841" y="203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04" name="Line 1490"/>
              <p:cNvSpPr>
                <a:spLocks noChangeShapeType="1"/>
              </p:cNvSpPr>
              <p:nvPr/>
            </p:nvSpPr>
            <p:spPr bwMode="auto">
              <a:xfrm>
                <a:off x="2813" y="2033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05" name="Line 1491"/>
              <p:cNvSpPr>
                <a:spLocks noChangeShapeType="1"/>
              </p:cNvSpPr>
              <p:nvPr/>
            </p:nvSpPr>
            <p:spPr bwMode="auto">
              <a:xfrm flipV="1">
                <a:off x="1368" y="205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06" name="Line 1492"/>
              <p:cNvSpPr>
                <a:spLocks noChangeShapeType="1"/>
              </p:cNvSpPr>
              <p:nvPr/>
            </p:nvSpPr>
            <p:spPr bwMode="auto">
              <a:xfrm flipH="1" flipV="1">
                <a:off x="1396" y="205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07" name="Line 1493"/>
              <p:cNvSpPr>
                <a:spLocks noChangeShapeType="1"/>
              </p:cNvSpPr>
              <p:nvPr/>
            </p:nvSpPr>
            <p:spPr bwMode="auto">
              <a:xfrm flipV="1">
                <a:off x="3045" y="205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08" name="Line 1494"/>
              <p:cNvSpPr>
                <a:spLocks noChangeShapeType="1"/>
              </p:cNvSpPr>
              <p:nvPr/>
            </p:nvSpPr>
            <p:spPr bwMode="auto">
              <a:xfrm flipH="1" flipV="1">
                <a:off x="3073" y="205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09" name="Line 1495"/>
              <p:cNvSpPr>
                <a:spLocks noChangeShapeType="1"/>
              </p:cNvSpPr>
              <p:nvPr/>
            </p:nvSpPr>
            <p:spPr bwMode="auto">
              <a:xfrm flipV="1">
                <a:off x="1812" y="1957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10" name="Line 1496"/>
              <p:cNvSpPr>
                <a:spLocks noChangeShapeType="1"/>
              </p:cNvSpPr>
              <p:nvPr/>
            </p:nvSpPr>
            <p:spPr bwMode="auto">
              <a:xfrm flipH="1" flipV="1">
                <a:off x="1840" y="195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11" name="Line 1497"/>
              <p:cNvSpPr>
                <a:spLocks noChangeShapeType="1"/>
              </p:cNvSpPr>
              <p:nvPr/>
            </p:nvSpPr>
            <p:spPr bwMode="auto">
              <a:xfrm flipH="1" flipV="1">
                <a:off x="1324" y="205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12" name="Line 1498"/>
              <p:cNvSpPr>
                <a:spLocks noChangeShapeType="1"/>
              </p:cNvSpPr>
              <p:nvPr/>
            </p:nvSpPr>
            <p:spPr bwMode="auto">
              <a:xfrm flipV="1">
                <a:off x="1656" y="2024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13" name="Line 1499"/>
              <p:cNvSpPr>
                <a:spLocks noChangeShapeType="1"/>
              </p:cNvSpPr>
              <p:nvPr/>
            </p:nvSpPr>
            <p:spPr bwMode="auto">
              <a:xfrm flipH="1" flipV="1">
                <a:off x="1684" y="2024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14" name="Line 1500"/>
              <p:cNvSpPr>
                <a:spLocks noChangeShapeType="1"/>
              </p:cNvSpPr>
              <p:nvPr/>
            </p:nvSpPr>
            <p:spPr bwMode="auto">
              <a:xfrm flipH="1" flipV="1">
                <a:off x="2885" y="204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15" name="Line 1501"/>
              <p:cNvSpPr>
                <a:spLocks noChangeShapeType="1"/>
              </p:cNvSpPr>
              <p:nvPr/>
            </p:nvSpPr>
            <p:spPr bwMode="auto">
              <a:xfrm flipV="1">
                <a:off x="2857" y="2043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16" name="Line 1502"/>
              <p:cNvSpPr>
                <a:spLocks noChangeShapeType="1"/>
              </p:cNvSpPr>
              <p:nvPr/>
            </p:nvSpPr>
            <p:spPr bwMode="auto">
              <a:xfrm flipV="1">
                <a:off x="1784" y="1973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17" name="Line 1503"/>
              <p:cNvSpPr>
                <a:spLocks noChangeShapeType="1"/>
              </p:cNvSpPr>
              <p:nvPr/>
            </p:nvSpPr>
            <p:spPr bwMode="auto">
              <a:xfrm flipH="1" flipV="1">
                <a:off x="1812" y="1973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18" name="Line 1504"/>
              <p:cNvSpPr>
                <a:spLocks noChangeShapeType="1"/>
              </p:cNvSpPr>
              <p:nvPr/>
            </p:nvSpPr>
            <p:spPr bwMode="auto">
              <a:xfrm flipH="1" flipV="1">
                <a:off x="3001" y="205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19" name="Line 1505"/>
              <p:cNvSpPr>
                <a:spLocks noChangeShapeType="1"/>
              </p:cNvSpPr>
              <p:nvPr/>
            </p:nvSpPr>
            <p:spPr bwMode="auto">
              <a:xfrm flipV="1">
                <a:off x="2973" y="2053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20" name="Line 1506"/>
              <p:cNvSpPr>
                <a:spLocks noChangeShapeType="1"/>
              </p:cNvSpPr>
              <p:nvPr/>
            </p:nvSpPr>
            <p:spPr bwMode="auto">
              <a:xfrm flipV="1">
                <a:off x="1484" y="205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21" name="Line 1507"/>
              <p:cNvSpPr>
                <a:spLocks noChangeShapeType="1"/>
              </p:cNvSpPr>
              <p:nvPr/>
            </p:nvSpPr>
            <p:spPr bwMode="auto">
              <a:xfrm flipH="1" flipV="1">
                <a:off x="1512" y="205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22" name="Line 1508"/>
              <p:cNvSpPr>
                <a:spLocks noChangeShapeType="1"/>
              </p:cNvSpPr>
              <p:nvPr/>
            </p:nvSpPr>
            <p:spPr bwMode="auto">
              <a:xfrm flipV="1">
                <a:off x="1556" y="2046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23" name="Line 1509"/>
              <p:cNvSpPr>
                <a:spLocks noChangeShapeType="1"/>
              </p:cNvSpPr>
              <p:nvPr/>
            </p:nvSpPr>
            <p:spPr bwMode="auto">
              <a:xfrm flipH="1" flipV="1">
                <a:off x="1584" y="204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24" name="Line 1510"/>
              <p:cNvSpPr>
                <a:spLocks noChangeShapeType="1"/>
              </p:cNvSpPr>
              <p:nvPr/>
            </p:nvSpPr>
            <p:spPr bwMode="auto">
              <a:xfrm flipV="1">
                <a:off x="3089" y="205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25" name="Line 1511"/>
              <p:cNvSpPr>
                <a:spLocks noChangeShapeType="1"/>
              </p:cNvSpPr>
              <p:nvPr/>
            </p:nvSpPr>
            <p:spPr bwMode="auto">
              <a:xfrm flipH="1" flipV="1">
                <a:off x="3117" y="205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26" name="Line 1512"/>
              <p:cNvSpPr>
                <a:spLocks noChangeShapeType="1"/>
              </p:cNvSpPr>
              <p:nvPr/>
            </p:nvSpPr>
            <p:spPr bwMode="auto">
              <a:xfrm flipH="1">
                <a:off x="1968" y="1884"/>
                <a:ext cx="29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27" name="Line 1513"/>
              <p:cNvSpPr>
                <a:spLocks noChangeShapeType="1"/>
              </p:cNvSpPr>
              <p:nvPr/>
            </p:nvSpPr>
            <p:spPr bwMode="auto">
              <a:xfrm flipV="1">
                <a:off x="1940" y="1896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28" name="Line 1514"/>
              <p:cNvSpPr>
                <a:spLocks noChangeShapeType="1"/>
              </p:cNvSpPr>
              <p:nvPr/>
            </p:nvSpPr>
            <p:spPr bwMode="auto">
              <a:xfrm flipH="1">
                <a:off x="1968" y="1890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29" name="Line 1515"/>
              <p:cNvSpPr>
                <a:spLocks noChangeShapeType="1"/>
              </p:cNvSpPr>
              <p:nvPr/>
            </p:nvSpPr>
            <p:spPr bwMode="auto">
              <a:xfrm flipH="1" flipV="1">
                <a:off x="2681" y="1995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30" name="Line 1516"/>
              <p:cNvSpPr>
                <a:spLocks noChangeShapeType="1"/>
              </p:cNvSpPr>
              <p:nvPr/>
            </p:nvSpPr>
            <p:spPr bwMode="auto">
              <a:xfrm>
                <a:off x="2660" y="1988"/>
                <a:ext cx="21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31" name="Line 1517"/>
              <p:cNvSpPr>
                <a:spLocks noChangeShapeType="1"/>
              </p:cNvSpPr>
              <p:nvPr/>
            </p:nvSpPr>
            <p:spPr bwMode="auto">
              <a:xfrm flipV="1">
                <a:off x="1412" y="205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32" name="Line 1518"/>
              <p:cNvSpPr>
                <a:spLocks noChangeShapeType="1"/>
              </p:cNvSpPr>
              <p:nvPr/>
            </p:nvSpPr>
            <p:spPr bwMode="auto">
              <a:xfrm flipH="1" flipV="1">
                <a:off x="1440" y="205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33" name="Line 1519"/>
              <p:cNvSpPr>
                <a:spLocks noChangeShapeType="1"/>
              </p:cNvSpPr>
              <p:nvPr/>
            </p:nvSpPr>
            <p:spPr bwMode="auto">
              <a:xfrm flipH="1" flipV="1">
                <a:off x="1784" y="1989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34" name="Line 1520"/>
              <p:cNvSpPr>
                <a:spLocks noChangeShapeType="1"/>
              </p:cNvSpPr>
              <p:nvPr/>
            </p:nvSpPr>
            <p:spPr bwMode="auto">
              <a:xfrm flipV="1">
                <a:off x="1756" y="1989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35" name="Line 1521"/>
              <p:cNvSpPr>
                <a:spLocks noChangeShapeType="1"/>
              </p:cNvSpPr>
              <p:nvPr/>
            </p:nvSpPr>
            <p:spPr bwMode="auto">
              <a:xfrm>
                <a:off x="2697" y="2002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36" name="Line 1522"/>
              <p:cNvSpPr>
                <a:spLocks noChangeShapeType="1"/>
              </p:cNvSpPr>
              <p:nvPr/>
            </p:nvSpPr>
            <p:spPr bwMode="auto">
              <a:xfrm flipH="1" flipV="1">
                <a:off x="2725" y="200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37" name="Line 1523"/>
              <p:cNvSpPr>
                <a:spLocks noChangeShapeType="1"/>
              </p:cNvSpPr>
              <p:nvPr/>
            </p:nvSpPr>
            <p:spPr bwMode="auto">
              <a:xfrm flipV="1">
                <a:off x="2901" y="2050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38" name="Line 1524"/>
              <p:cNvSpPr>
                <a:spLocks noChangeShapeType="1"/>
              </p:cNvSpPr>
              <p:nvPr/>
            </p:nvSpPr>
            <p:spPr bwMode="auto">
              <a:xfrm flipH="1" flipV="1">
                <a:off x="2929" y="205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39" name="Line 1525"/>
              <p:cNvSpPr>
                <a:spLocks noChangeShapeType="1"/>
              </p:cNvSpPr>
              <p:nvPr/>
            </p:nvSpPr>
            <p:spPr bwMode="auto">
              <a:xfrm flipH="1" flipV="1">
                <a:off x="1368" y="205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40" name="Line 1526"/>
              <p:cNvSpPr>
                <a:spLocks noChangeShapeType="1"/>
              </p:cNvSpPr>
              <p:nvPr/>
            </p:nvSpPr>
            <p:spPr bwMode="auto">
              <a:xfrm flipV="1">
                <a:off x="1340" y="205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41" name="Line 1527"/>
              <p:cNvSpPr>
                <a:spLocks noChangeShapeType="1"/>
              </p:cNvSpPr>
              <p:nvPr/>
            </p:nvSpPr>
            <p:spPr bwMode="auto">
              <a:xfrm flipH="1" flipV="1">
                <a:off x="1656" y="2035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42" name="Line 1528"/>
              <p:cNvSpPr>
                <a:spLocks noChangeShapeType="1"/>
              </p:cNvSpPr>
              <p:nvPr/>
            </p:nvSpPr>
            <p:spPr bwMode="auto">
              <a:xfrm flipV="1">
                <a:off x="1628" y="2035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43" name="Line 1529"/>
              <p:cNvSpPr>
                <a:spLocks noChangeShapeType="1"/>
              </p:cNvSpPr>
              <p:nvPr/>
            </p:nvSpPr>
            <p:spPr bwMode="auto">
              <a:xfrm flipH="1" flipV="1">
                <a:off x="2769" y="2022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44" name="Line 1530"/>
              <p:cNvSpPr>
                <a:spLocks noChangeShapeType="1"/>
              </p:cNvSpPr>
              <p:nvPr/>
            </p:nvSpPr>
            <p:spPr bwMode="auto">
              <a:xfrm>
                <a:off x="2741" y="201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45" name="Line 1531"/>
              <p:cNvSpPr>
                <a:spLocks noChangeShapeType="1"/>
              </p:cNvSpPr>
              <p:nvPr/>
            </p:nvSpPr>
            <p:spPr bwMode="auto">
              <a:xfrm flipV="1">
                <a:off x="3017" y="205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46" name="Line 1532"/>
              <p:cNvSpPr>
                <a:spLocks noChangeShapeType="1"/>
              </p:cNvSpPr>
              <p:nvPr/>
            </p:nvSpPr>
            <p:spPr bwMode="auto">
              <a:xfrm flipH="1" flipV="1">
                <a:off x="3045" y="205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47" name="Line 1533"/>
              <p:cNvSpPr>
                <a:spLocks noChangeShapeType="1"/>
              </p:cNvSpPr>
              <p:nvPr/>
            </p:nvSpPr>
            <p:spPr bwMode="auto">
              <a:xfrm flipH="1" flipV="1">
                <a:off x="1756" y="2004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48" name="Line 1534"/>
              <p:cNvSpPr>
                <a:spLocks noChangeShapeType="1"/>
              </p:cNvSpPr>
              <p:nvPr/>
            </p:nvSpPr>
            <p:spPr bwMode="auto">
              <a:xfrm flipV="1">
                <a:off x="1728" y="2004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49" name="Line 1535"/>
              <p:cNvSpPr>
                <a:spLocks noChangeShapeType="1"/>
              </p:cNvSpPr>
              <p:nvPr/>
            </p:nvSpPr>
            <p:spPr bwMode="auto">
              <a:xfrm flipH="1">
                <a:off x="1940" y="1905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50" name="Line 1536"/>
              <p:cNvSpPr>
                <a:spLocks noChangeShapeType="1"/>
              </p:cNvSpPr>
              <p:nvPr/>
            </p:nvSpPr>
            <p:spPr bwMode="auto">
              <a:xfrm flipV="1">
                <a:off x="1912" y="1909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51" name="Line 1537"/>
              <p:cNvSpPr>
                <a:spLocks noChangeShapeType="1"/>
              </p:cNvSpPr>
              <p:nvPr/>
            </p:nvSpPr>
            <p:spPr bwMode="auto">
              <a:xfrm>
                <a:off x="2785" y="2030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52" name="Line 1538"/>
              <p:cNvSpPr>
                <a:spLocks noChangeShapeType="1"/>
              </p:cNvSpPr>
              <p:nvPr/>
            </p:nvSpPr>
            <p:spPr bwMode="auto">
              <a:xfrm flipH="1" flipV="1">
                <a:off x="2813" y="203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53" name="Line 1539"/>
              <p:cNvSpPr>
                <a:spLocks noChangeShapeType="1"/>
              </p:cNvSpPr>
              <p:nvPr/>
            </p:nvSpPr>
            <p:spPr bwMode="auto">
              <a:xfrm flipH="1" flipV="1">
                <a:off x="3161" y="206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54" name="Line 1540"/>
              <p:cNvSpPr>
                <a:spLocks noChangeShapeType="1"/>
              </p:cNvSpPr>
              <p:nvPr/>
            </p:nvSpPr>
            <p:spPr bwMode="auto">
              <a:xfrm flipV="1">
                <a:off x="3133" y="206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55" name="Line 1541"/>
              <p:cNvSpPr>
                <a:spLocks noChangeShapeType="1"/>
              </p:cNvSpPr>
              <p:nvPr/>
            </p:nvSpPr>
            <p:spPr bwMode="auto">
              <a:xfrm flipV="1">
                <a:off x="1528" y="205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56" name="Line 1542"/>
              <p:cNvSpPr>
                <a:spLocks noChangeShapeType="1"/>
              </p:cNvSpPr>
              <p:nvPr/>
            </p:nvSpPr>
            <p:spPr bwMode="auto">
              <a:xfrm flipH="1" flipV="1">
                <a:off x="1556" y="205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57" name="Line 1543"/>
              <p:cNvSpPr>
                <a:spLocks noChangeShapeType="1"/>
              </p:cNvSpPr>
              <p:nvPr/>
            </p:nvSpPr>
            <p:spPr bwMode="auto">
              <a:xfrm flipH="1" flipV="1">
                <a:off x="2973" y="205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58" name="Line 1544"/>
              <p:cNvSpPr>
                <a:spLocks noChangeShapeType="1"/>
              </p:cNvSpPr>
              <p:nvPr/>
            </p:nvSpPr>
            <p:spPr bwMode="auto">
              <a:xfrm flipV="1">
                <a:off x="2945" y="2056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59" name="Line 1545"/>
              <p:cNvSpPr>
                <a:spLocks noChangeShapeType="1"/>
              </p:cNvSpPr>
              <p:nvPr/>
            </p:nvSpPr>
            <p:spPr bwMode="auto">
              <a:xfrm flipH="1" flipV="1">
                <a:off x="1484" y="205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60" name="Line 1546"/>
              <p:cNvSpPr>
                <a:spLocks noChangeShapeType="1"/>
              </p:cNvSpPr>
              <p:nvPr/>
            </p:nvSpPr>
            <p:spPr bwMode="auto">
              <a:xfrm flipV="1">
                <a:off x="1456" y="205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61" name="Line 1547"/>
              <p:cNvSpPr>
                <a:spLocks noChangeShapeType="1"/>
              </p:cNvSpPr>
              <p:nvPr/>
            </p:nvSpPr>
            <p:spPr bwMode="auto">
              <a:xfrm flipV="1">
                <a:off x="1700" y="2018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62" name="Line 1548"/>
              <p:cNvSpPr>
                <a:spLocks noChangeShapeType="1"/>
              </p:cNvSpPr>
              <p:nvPr/>
            </p:nvSpPr>
            <p:spPr bwMode="auto">
              <a:xfrm flipH="1" flipV="1">
                <a:off x="1728" y="2018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63" name="Line 1549"/>
              <p:cNvSpPr>
                <a:spLocks noChangeShapeType="1"/>
              </p:cNvSpPr>
              <p:nvPr/>
            </p:nvSpPr>
            <p:spPr bwMode="auto">
              <a:xfrm flipV="1">
                <a:off x="1600" y="2046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64" name="Line 1550"/>
              <p:cNvSpPr>
                <a:spLocks noChangeShapeType="1"/>
              </p:cNvSpPr>
              <p:nvPr/>
            </p:nvSpPr>
            <p:spPr bwMode="auto">
              <a:xfrm flipH="1" flipV="1">
                <a:off x="1628" y="2046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65" name="Line 1551"/>
              <p:cNvSpPr>
                <a:spLocks noChangeShapeType="1"/>
              </p:cNvSpPr>
              <p:nvPr/>
            </p:nvSpPr>
            <p:spPr bwMode="auto">
              <a:xfrm flipH="1">
                <a:off x="1912" y="1922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66" name="Line 1552"/>
              <p:cNvSpPr>
                <a:spLocks noChangeShapeType="1"/>
              </p:cNvSpPr>
              <p:nvPr/>
            </p:nvSpPr>
            <p:spPr bwMode="auto">
              <a:xfrm flipV="1">
                <a:off x="1884" y="1924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67" name="Line 1553"/>
              <p:cNvSpPr>
                <a:spLocks noChangeShapeType="1"/>
              </p:cNvSpPr>
              <p:nvPr/>
            </p:nvSpPr>
            <p:spPr bwMode="auto">
              <a:xfrm>
                <a:off x="2829" y="2042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68" name="Line 1554"/>
              <p:cNvSpPr>
                <a:spLocks noChangeShapeType="1"/>
              </p:cNvSpPr>
              <p:nvPr/>
            </p:nvSpPr>
            <p:spPr bwMode="auto">
              <a:xfrm flipH="1" flipV="1">
                <a:off x="2857" y="204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69" name="Line 1555"/>
              <p:cNvSpPr>
                <a:spLocks noChangeShapeType="1"/>
              </p:cNvSpPr>
              <p:nvPr/>
            </p:nvSpPr>
            <p:spPr bwMode="auto">
              <a:xfrm flipV="1">
                <a:off x="1384" y="206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70" name="Line 1556"/>
              <p:cNvSpPr>
                <a:spLocks noChangeShapeType="1"/>
              </p:cNvSpPr>
              <p:nvPr/>
            </p:nvSpPr>
            <p:spPr bwMode="auto">
              <a:xfrm flipH="1" flipV="1">
                <a:off x="1412" y="206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71" name="Line 1557"/>
              <p:cNvSpPr>
                <a:spLocks noChangeShapeType="1"/>
              </p:cNvSpPr>
              <p:nvPr/>
            </p:nvSpPr>
            <p:spPr bwMode="auto">
              <a:xfrm flipH="1" flipV="1">
                <a:off x="3089" y="206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72" name="Line 1558"/>
              <p:cNvSpPr>
                <a:spLocks noChangeShapeType="1"/>
              </p:cNvSpPr>
              <p:nvPr/>
            </p:nvSpPr>
            <p:spPr bwMode="auto">
              <a:xfrm flipV="1">
                <a:off x="3061" y="2063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73" name="Line 1559"/>
              <p:cNvSpPr>
                <a:spLocks noChangeShapeType="1"/>
              </p:cNvSpPr>
              <p:nvPr/>
            </p:nvSpPr>
            <p:spPr bwMode="auto">
              <a:xfrm flipH="1" flipV="1">
                <a:off x="1340" y="206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74" name="Line 1560"/>
              <p:cNvSpPr>
                <a:spLocks noChangeShapeType="1"/>
              </p:cNvSpPr>
              <p:nvPr/>
            </p:nvSpPr>
            <p:spPr bwMode="auto">
              <a:xfrm flipV="1">
                <a:off x="1856" y="1941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75" name="Line 1561"/>
              <p:cNvSpPr>
                <a:spLocks noChangeShapeType="1"/>
              </p:cNvSpPr>
              <p:nvPr/>
            </p:nvSpPr>
            <p:spPr bwMode="auto">
              <a:xfrm flipH="1" flipV="1">
                <a:off x="1884" y="194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76" name="Line 1562"/>
              <p:cNvSpPr>
                <a:spLocks noChangeShapeType="1"/>
              </p:cNvSpPr>
              <p:nvPr/>
            </p:nvSpPr>
            <p:spPr bwMode="auto">
              <a:xfrm flipV="1">
                <a:off x="2989" y="206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77" name="Line 1563"/>
              <p:cNvSpPr>
                <a:spLocks noChangeShapeType="1"/>
              </p:cNvSpPr>
              <p:nvPr/>
            </p:nvSpPr>
            <p:spPr bwMode="auto">
              <a:xfrm flipH="1" flipV="1">
                <a:off x="3017" y="206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78" name="Line 1564"/>
              <p:cNvSpPr>
                <a:spLocks noChangeShapeType="1"/>
              </p:cNvSpPr>
              <p:nvPr/>
            </p:nvSpPr>
            <p:spPr bwMode="auto">
              <a:xfrm flipV="1">
                <a:off x="2873" y="2052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79" name="Line 1565"/>
              <p:cNvSpPr>
                <a:spLocks noChangeShapeType="1"/>
              </p:cNvSpPr>
              <p:nvPr/>
            </p:nvSpPr>
            <p:spPr bwMode="auto">
              <a:xfrm flipH="1" flipV="1">
                <a:off x="2901" y="205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80" name="Line 1566"/>
              <p:cNvSpPr>
                <a:spLocks noChangeShapeType="1"/>
              </p:cNvSpPr>
              <p:nvPr/>
            </p:nvSpPr>
            <p:spPr bwMode="auto">
              <a:xfrm flipV="1">
                <a:off x="1672" y="2031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81" name="Line 1567"/>
              <p:cNvSpPr>
                <a:spLocks noChangeShapeType="1"/>
              </p:cNvSpPr>
              <p:nvPr/>
            </p:nvSpPr>
            <p:spPr bwMode="auto">
              <a:xfrm flipH="1" flipV="1">
                <a:off x="1700" y="203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82" name="Line 1568"/>
              <p:cNvSpPr>
                <a:spLocks noChangeShapeType="1"/>
              </p:cNvSpPr>
              <p:nvPr/>
            </p:nvSpPr>
            <p:spPr bwMode="auto">
              <a:xfrm flipH="1" flipV="1">
                <a:off x="1856" y="1958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83" name="Line 1569"/>
              <p:cNvSpPr>
                <a:spLocks noChangeShapeType="1"/>
              </p:cNvSpPr>
              <p:nvPr/>
            </p:nvSpPr>
            <p:spPr bwMode="auto">
              <a:xfrm flipV="1">
                <a:off x="1828" y="1958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84" name="Line 1570"/>
              <p:cNvSpPr>
                <a:spLocks noChangeShapeType="1"/>
              </p:cNvSpPr>
              <p:nvPr/>
            </p:nvSpPr>
            <p:spPr bwMode="auto">
              <a:xfrm flipV="1">
                <a:off x="1500" y="2062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85" name="Line 1571"/>
              <p:cNvSpPr>
                <a:spLocks noChangeShapeType="1"/>
              </p:cNvSpPr>
              <p:nvPr/>
            </p:nvSpPr>
            <p:spPr bwMode="auto">
              <a:xfrm flipH="1" flipV="1">
                <a:off x="1528" y="206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86" name="Line 1572"/>
              <p:cNvSpPr>
                <a:spLocks noChangeShapeType="1"/>
              </p:cNvSpPr>
              <p:nvPr/>
            </p:nvSpPr>
            <p:spPr bwMode="auto">
              <a:xfrm flipV="1">
                <a:off x="1572" y="205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87" name="Line 1573"/>
              <p:cNvSpPr>
                <a:spLocks noChangeShapeType="1"/>
              </p:cNvSpPr>
              <p:nvPr/>
            </p:nvSpPr>
            <p:spPr bwMode="auto">
              <a:xfrm flipH="1" flipV="1">
                <a:off x="1600" y="2055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88" name="Line 1574"/>
              <p:cNvSpPr>
                <a:spLocks noChangeShapeType="1"/>
              </p:cNvSpPr>
              <p:nvPr/>
            </p:nvSpPr>
            <p:spPr bwMode="auto">
              <a:xfrm flipH="1" flipV="1">
                <a:off x="3133" y="206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89" name="Line 1575"/>
              <p:cNvSpPr>
                <a:spLocks noChangeShapeType="1"/>
              </p:cNvSpPr>
              <p:nvPr/>
            </p:nvSpPr>
            <p:spPr bwMode="auto">
              <a:xfrm flipV="1">
                <a:off x="3105" y="206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90" name="Line 1576"/>
              <p:cNvSpPr>
                <a:spLocks noChangeShapeType="1"/>
              </p:cNvSpPr>
              <p:nvPr/>
            </p:nvSpPr>
            <p:spPr bwMode="auto">
              <a:xfrm flipH="1" flipV="1">
                <a:off x="1456" y="2066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91" name="Line 1577"/>
              <p:cNvSpPr>
                <a:spLocks noChangeShapeType="1"/>
              </p:cNvSpPr>
              <p:nvPr/>
            </p:nvSpPr>
            <p:spPr bwMode="auto">
              <a:xfrm flipV="1">
                <a:off x="1428" y="206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92" name="Line 1578"/>
              <p:cNvSpPr>
                <a:spLocks noChangeShapeType="1"/>
              </p:cNvSpPr>
              <p:nvPr/>
            </p:nvSpPr>
            <p:spPr bwMode="auto">
              <a:xfrm flipH="1" flipV="1">
                <a:off x="1828" y="1976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93" name="Line 1579"/>
              <p:cNvSpPr>
                <a:spLocks noChangeShapeType="1"/>
              </p:cNvSpPr>
              <p:nvPr/>
            </p:nvSpPr>
            <p:spPr bwMode="auto">
              <a:xfrm flipV="1">
                <a:off x="1800" y="1976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94" name="Line 1580"/>
              <p:cNvSpPr>
                <a:spLocks noChangeShapeType="1"/>
              </p:cNvSpPr>
              <p:nvPr/>
            </p:nvSpPr>
            <p:spPr bwMode="auto">
              <a:xfrm flipH="1" flipV="1">
                <a:off x="2697" y="2002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95" name="Line 1581"/>
              <p:cNvSpPr>
                <a:spLocks noChangeShapeType="1"/>
              </p:cNvSpPr>
              <p:nvPr/>
            </p:nvSpPr>
            <p:spPr bwMode="auto">
              <a:xfrm>
                <a:off x="2669" y="1991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96" name="Line 1582"/>
              <p:cNvSpPr>
                <a:spLocks noChangeShapeType="1"/>
              </p:cNvSpPr>
              <p:nvPr/>
            </p:nvSpPr>
            <p:spPr bwMode="auto">
              <a:xfrm flipV="1">
                <a:off x="2917" y="205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97" name="Line 1583"/>
              <p:cNvSpPr>
                <a:spLocks noChangeShapeType="1"/>
              </p:cNvSpPr>
              <p:nvPr/>
            </p:nvSpPr>
            <p:spPr bwMode="auto">
              <a:xfrm flipH="1" flipV="1">
                <a:off x="2945" y="205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98" name="Line 1584"/>
              <p:cNvSpPr>
                <a:spLocks noChangeShapeType="1"/>
              </p:cNvSpPr>
              <p:nvPr/>
            </p:nvSpPr>
            <p:spPr bwMode="auto">
              <a:xfrm flipV="1">
                <a:off x="1356" y="206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99" name="Line 1585"/>
              <p:cNvSpPr>
                <a:spLocks noChangeShapeType="1"/>
              </p:cNvSpPr>
              <p:nvPr/>
            </p:nvSpPr>
            <p:spPr bwMode="auto">
              <a:xfrm flipH="1" flipV="1">
                <a:off x="1384" y="206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00" name="Line 1586"/>
              <p:cNvSpPr>
                <a:spLocks noChangeShapeType="1"/>
              </p:cNvSpPr>
              <p:nvPr/>
            </p:nvSpPr>
            <p:spPr bwMode="auto">
              <a:xfrm flipH="1" flipV="1">
                <a:off x="2741" y="2017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01" name="Line 1587"/>
              <p:cNvSpPr>
                <a:spLocks noChangeShapeType="1"/>
              </p:cNvSpPr>
              <p:nvPr/>
            </p:nvSpPr>
            <p:spPr bwMode="auto">
              <a:xfrm>
                <a:off x="2713" y="2009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02" name="Line 1588"/>
              <p:cNvSpPr>
                <a:spLocks noChangeShapeType="1"/>
              </p:cNvSpPr>
              <p:nvPr/>
            </p:nvSpPr>
            <p:spPr bwMode="auto">
              <a:xfrm flipH="1" flipV="1">
                <a:off x="1672" y="204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03" name="Line 1589"/>
              <p:cNvSpPr>
                <a:spLocks noChangeShapeType="1"/>
              </p:cNvSpPr>
              <p:nvPr/>
            </p:nvSpPr>
            <p:spPr bwMode="auto">
              <a:xfrm flipV="1">
                <a:off x="1644" y="2043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04" name="Line 1590"/>
              <p:cNvSpPr>
                <a:spLocks noChangeShapeType="1"/>
              </p:cNvSpPr>
              <p:nvPr/>
            </p:nvSpPr>
            <p:spPr bwMode="auto">
              <a:xfrm flipV="1">
                <a:off x="3033" y="206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05" name="Line 1591"/>
              <p:cNvSpPr>
                <a:spLocks noChangeShapeType="1"/>
              </p:cNvSpPr>
              <p:nvPr/>
            </p:nvSpPr>
            <p:spPr bwMode="auto">
              <a:xfrm flipH="1" flipV="1">
                <a:off x="3061" y="206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06" name="Line 1592"/>
              <p:cNvSpPr>
                <a:spLocks noChangeShapeType="1"/>
              </p:cNvSpPr>
              <p:nvPr/>
            </p:nvSpPr>
            <p:spPr bwMode="auto">
              <a:xfrm flipV="1">
                <a:off x="1772" y="1993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07" name="Line 1593"/>
              <p:cNvSpPr>
                <a:spLocks noChangeShapeType="1"/>
              </p:cNvSpPr>
              <p:nvPr/>
            </p:nvSpPr>
            <p:spPr bwMode="auto">
              <a:xfrm flipH="1" flipV="1">
                <a:off x="1800" y="1993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08" name="Line 1594"/>
              <p:cNvSpPr>
                <a:spLocks noChangeShapeType="1"/>
              </p:cNvSpPr>
              <p:nvPr/>
            </p:nvSpPr>
            <p:spPr bwMode="auto">
              <a:xfrm flipH="1" flipV="1">
                <a:off x="2785" y="203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09" name="Line 1595"/>
              <p:cNvSpPr>
                <a:spLocks noChangeShapeType="1"/>
              </p:cNvSpPr>
              <p:nvPr/>
            </p:nvSpPr>
            <p:spPr bwMode="auto">
              <a:xfrm>
                <a:off x="2757" y="202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10" name="Line 1596"/>
              <p:cNvSpPr>
                <a:spLocks noChangeShapeType="1"/>
              </p:cNvSpPr>
              <p:nvPr/>
            </p:nvSpPr>
            <p:spPr bwMode="auto">
              <a:xfrm>
                <a:off x="2801" y="2039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11" name="Line 1597"/>
              <p:cNvSpPr>
                <a:spLocks noChangeShapeType="1"/>
              </p:cNvSpPr>
              <p:nvPr/>
            </p:nvSpPr>
            <p:spPr bwMode="auto">
              <a:xfrm flipH="1" flipV="1">
                <a:off x="2829" y="204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12" name="Line 1598"/>
              <p:cNvSpPr>
                <a:spLocks noChangeShapeType="1"/>
              </p:cNvSpPr>
              <p:nvPr/>
            </p:nvSpPr>
            <p:spPr bwMode="auto">
              <a:xfrm flipH="1" flipV="1">
                <a:off x="1772" y="2010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13" name="Line 1599"/>
              <p:cNvSpPr>
                <a:spLocks noChangeShapeType="1"/>
              </p:cNvSpPr>
              <p:nvPr/>
            </p:nvSpPr>
            <p:spPr bwMode="auto">
              <a:xfrm flipV="1">
                <a:off x="1744" y="2010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14" name="Line 1600"/>
              <p:cNvSpPr>
                <a:spLocks noChangeShapeType="1"/>
              </p:cNvSpPr>
              <p:nvPr/>
            </p:nvSpPr>
            <p:spPr bwMode="auto">
              <a:xfrm flipV="1">
                <a:off x="3149" y="207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15" name="Line 1601"/>
              <p:cNvSpPr>
                <a:spLocks noChangeShapeType="1"/>
              </p:cNvSpPr>
              <p:nvPr/>
            </p:nvSpPr>
            <p:spPr bwMode="auto">
              <a:xfrm flipH="1" flipV="1">
                <a:off x="3177" y="207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16" name="Line 1602"/>
              <p:cNvSpPr>
                <a:spLocks noChangeShapeType="1"/>
              </p:cNvSpPr>
              <p:nvPr/>
            </p:nvSpPr>
            <p:spPr bwMode="auto">
              <a:xfrm flipH="1" flipV="1">
                <a:off x="2989" y="206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17" name="Line 1603"/>
              <p:cNvSpPr>
                <a:spLocks noChangeShapeType="1"/>
              </p:cNvSpPr>
              <p:nvPr/>
            </p:nvSpPr>
            <p:spPr bwMode="auto">
              <a:xfrm flipV="1">
                <a:off x="2961" y="2066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18" name="Line 1604"/>
              <p:cNvSpPr>
                <a:spLocks noChangeShapeType="1"/>
              </p:cNvSpPr>
              <p:nvPr/>
            </p:nvSpPr>
            <p:spPr bwMode="auto">
              <a:xfrm flipV="1">
                <a:off x="1544" y="2063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19" name="Line 1605"/>
              <p:cNvSpPr>
                <a:spLocks noChangeShapeType="1"/>
              </p:cNvSpPr>
              <p:nvPr/>
            </p:nvSpPr>
            <p:spPr bwMode="auto">
              <a:xfrm flipH="1" flipV="1">
                <a:off x="1572" y="2063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20" name="Line 1606"/>
              <p:cNvSpPr>
                <a:spLocks noChangeShapeType="1"/>
              </p:cNvSpPr>
              <p:nvPr/>
            </p:nvSpPr>
            <p:spPr bwMode="auto">
              <a:xfrm flipH="1" flipV="1">
                <a:off x="1500" y="2069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21" name="Line 1607"/>
              <p:cNvSpPr>
                <a:spLocks noChangeShapeType="1"/>
              </p:cNvSpPr>
              <p:nvPr/>
            </p:nvSpPr>
            <p:spPr bwMode="auto">
              <a:xfrm flipV="1">
                <a:off x="1473" y="2069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22" name="Line 1608"/>
              <p:cNvSpPr>
                <a:spLocks noChangeShapeType="1"/>
              </p:cNvSpPr>
              <p:nvPr/>
            </p:nvSpPr>
            <p:spPr bwMode="auto">
              <a:xfrm flipH="1">
                <a:off x="1984" y="1885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23" name="Line 1609"/>
              <p:cNvSpPr>
                <a:spLocks noChangeShapeType="1"/>
              </p:cNvSpPr>
              <p:nvPr/>
            </p:nvSpPr>
            <p:spPr bwMode="auto">
              <a:xfrm flipH="1">
                <a:off x="1984" y="1871"/>
                <a:ext cx="44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24" name="Line 1610"/>
              <p:cNvSpPr>
                <a:spLocks noChangeShapeType="1"/>
              </p:cNvSpPr>
              <p:nvPr/>
            </p:nvSpPr>
            <p:spPr bwMode="auto">
              <a:xfrm flipV="1">
                <a:off x="1956" y="1890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25" name="Line 1611"/>
              <p:cNvSpPr>
                <a:spLocks noChangeShapeType="1"/>
              </p:cNvSpPr>
              <p:nvPr/>
            </p:nvSpPr>
            <p:spPr bwMode="auto">
              <a:xfrm flipH="1" flipV="1">
                <a:off x="1428" y="207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50" name="Group 1813"/>
            <p:cNvGrpSpPr>
              <a:grpSpLocks/>
            </p:cNvGrpSpPr>
            <p:nvPr/>
          </p:nvGrpSpPr>
          <p:grpSpPr bwMode="auto">
            <a:xfrm>
              <a:off x="1581120" y="2998805"/>
              <a:ext cx="2994026" cy="422281"/>
              <a:chOff x="1356" y="1844"/>
              <a:chExt cx="1886" cy="266"/>
            </a:xfrm>
          </p:grpSpPr>
          <p:sp>
            <p:nvSpPr>
              <p:cNvPr id="23026" name="Line 1613"/>
              <p:cNvSpPr>
                <a:spLocks noChangeShapeType="1"/>
              </p:cNvSpPr>
              <p:nvPr/>
            </p:nvSpPr>
            <p:spPr bwMode="auto">
              <a:xfrm flipV="1">
                <a:off x="1400" y="207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27" name="Line 1614"/>
              <p:cNvSpPr>
                <a:spLocks noChangeShapeType="1"/>
              </p:cNvSpPr>
              <p:nvPr/>
            </p:nvSpPr>
            <p:spPr bwMode="auto">
              <a:xfrm flipH="1" flipV="1">
                <a:off x="2873" y="205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28" name="Line 1615"/>
              <p:cNvSpPr>
                <a:spLocks noChangeShapeType="1"/>
              </p:cNvSpPr>
              <p:nvPr/>
            </p:nvSpPr>
            <p:spPr bwMode="auto">
              <a:xfrm>
                <a:off x="2845" y="205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29" name="Line 1616"/>
              <p:cNvSpPr>
                <a:spLocks noChangeShapeType="1"/>
              </p:cNvSpPr>
              <p:nvPr/>
            </p:nvSpPr>
            <p:spPr bwMode="auto">
              <a:xfrm flipH="1" flipV="1">
                <a:off x="1644" y="2054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30" name="Line 1617"/>
              <p:cNvSpPr>
                <a:spLocks noChangeShapeType="1"/>
              </p:cNvSpPr>
              <p:nvPr/>
            </p:nvSpPr>
            <p:spPr bwMode="auto">
              <a:xfrm flipV="1">
                <a:off x="1617" y="2054"/>
                <a:ext cx="2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31" name="Line 1618"/>
              <p:cNvSpPr>
                <a:spLocks noChangeShapeType="1"/>
              </p:cNvSpPr>
              <p:nvPr/>
            </p:nvSpPr>
            <p:spPr bwMode="auto">
              <a:xfrm flipV="1">
                <a:off x="3077" y="207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32" name="Line 1619"/>
              <p:cNvSpPr>
                <a:spLocks noChangeShapeType="1"/>
              </p:cNvSpPr>
              <p:nvPr/>
            </p:nvSpPr>
            <p:spPr bwMode="auto">
              <a:xfrm flipH="1" flipV="1">
                <a:off x="3105" y="207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33" name="Line 1620"/>
              <p:cNvSpPr>
                <a:spLocks noChangeShapeType="1"/>
              </p:cNvSpPr>
              <p:nvPr/>
            </p:nvSpPr>
            <p:spPr bwMode="auto">
              <a:xfrm flipV="1">
                <a:off x="1716" y="2025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34" name="Line 1621"/>
              <p:cNvSpPr>
                <a:spLocks noChangeShapeType="1"/>
              </p:cNvSpPr>
              <p:nvPr/>
            </p:nvSpPr>
            <p:spPr bwMode="auto">
              <a:xfrm flipH="1" flipV="1">
                <a:off x="1744" y="2025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35" name="Line 1622"/>
              <p:cNvSpPr>
                <a:spLocks noChangeShapeType="1"/>
              </p:cNvSpPr>
              <p:nvPr/>
            </p:nvSpPr>
            <p:spPr bwMode="auto">
              <a:xfrm flipH="1" flipV="1">
                <a:off x="1356" y="2074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36" name="Line 1623"/>
              <p:cNvSpPr>
                <a:spLocks noChangeShapeType="1"/>
              </p:cNvSpPr>
              <p:nvPr/>
            </p:nvSpPr>
            <p:spPr bwMode="auto">
              <a:xfrm flipH="1">
                <a:off x="1956" y="1902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37" name="Line 1624"/>
              <p:cNvSpPr>
                <a:spLocks noChangeShapeType="1"/>
              </p:cNvSpPr>
              <p:nvPr/>
            </p:nvSpPr>
            <p:spPr bwMode="auto">
              <a:xfrm flipV="1">
                <a:off x="1928" y="1905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38" name="Line 1625"/>
              <p:cNvSpPr>
                <a:spLocks noChangeShapeType="1"/>
              </p:cNvSpPr>
              <p:nvPr/>
            </p:nvSpPr>
            <p:spPr bwMode="auto">
              <a:xfrm flipH="1" flipV="1">
                <a:off x="3033" y="207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39" name="Line 1626"/>
              <p:cNvSpPr>
                <a:spLocks noChangeShapeType="1"/>
              </p:cNvSpPr>
              <p:nvPr/>
            </p:nvSpPr>
            <p:spPr bwMode="auto">
              <a:xfrm flipV="1">
                <a:off x="3005" y="2072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40" name="Line 1627"/>
              <p:cNvSpPr>
                <a:spLocks noChangeShapeType="1"/>
              </p:cNvSpPr>
              <p:nvPr/>
            </p:nvSpPr>
            <p:spPr bwMode="auto">
              <a:xfrm flipV="1">
                <a:off x="2889" y="20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41" name="Line 1628"/>
              <p:cNvSpPr>
                <a:spLocks noChangeShapeType="1"/>
              </p:cNvSpPr>
              <p:nvPr/>
            </p:nvSpPr>
            <p:spPr bwMode="auto">
              <a:xfrm flipH="1" flipV="1">
                <a:off x="2917" y="206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42" name="Line 1629"/>
              <p:cNvSpPr>
                <a:spLocks noChangeShapeType="1"/>
              </p:cNvSpPr>
              <p:nvPr/>
            </p:nvSpPr>
            <p:spPr bwMode="auto">
              <a:xfrm flipH="1" flipV="1">
                <a:off x="1716" y="2039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43" name="Line 1630"/>
              <p:cNvSpPr>
                <a:spLocks noChangeShapeType="1"/>
              </p:cNvSpPr>
              <p:nvPr/>
            </p:nvSpPr>
            <p:spPr bwMode="auto">
              <a:xfrm flipV="1">
                <a:off x="1688" y="2039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44" name="Line 1631"/>
              <p:cNvSpPr>
                <a:spLocks noChangeShapeType="1"/>
              </p:cNvSpPr>
              <p:nvPr/>
            </p:nvSpPr>
            <p:spPr bwMode="auto">
              <a:xfrm flipV="1">
                <a:off x="1900" y="1922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45" name="Line 1632"/>
              <p:cNvSpPr>
                <a:spLocks noChangeShapeType="1"/>
              </p:cNvSpPr>
              <p:nvPr/>
            </p:nvSpPr>
            <p:spPr bwMode="auto">
              <a:xfrm flipH="1">
                <a:off x="1928" y="192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46" name="Line 1633"/>
              <p:cNvSpPr>
                <a:spLocks noChangeShapeType="1"/>
              </p:cNvSpPr>
              <p:nvPr/>
            </p:nvSpPr>
            <p:spPr bwMode="auto">
              <a:xfrm flipH="1" flipV="1">
                <a:off x="1544" y="2071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47" name="Line 1634"/>
              <p:cNvSpPr>
                <a:spLocks noChangeShapeType="1"/>
              </p:cNvSpPr>
              <p:nvPr/>
            </p:nvSpPr>
            <p:spPr bwMode="auto">
              <a:xfrm flipV="1">
                <a:off x="1517" y="2071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48" name="Line 1635"/>
              <p:cNvSpPr>
                <a:spLocks noChangeShapeType="1"/>
              </p:cNvSpPr>
              <p:nvPr/>
            </p:nvSpPr>
            <p:spPr bwMode="auto">
              <a:xfrm flipV="1">
                <a:off x="3121" y="207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49" name="Line 1636"/>
              <p:cNvSpPr>
                <a:spLocks noChangeShapeType="1"/>
              </p:cNvSpPr>
              <p:nvPr/>
            </p:nvSpPr>
            <p:spPr bwMode="auto">
              <a:xfrm flipH="1" flipV="1">
                <a:off x="3149" y="207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50" name="Line 1637"/>
              <p:cNvSpPr>
                <a:spLocks noChangeShapeType="1"/>
              </p:cNvSpPr>
              <p:nvPr/>
            </p:nvSpPr>
            <p:spPr bwMode="auto">
              <a:xfrm flipH="1" flipV="1">
                <a:off x="1617" y="206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51" name="Line 1638"/>
              <p:cNvSpPr>
                <a:spLocks noChangeShapeType="1"/>
              </p:cNvSpPr>
              <p:nvPr/>
            </p:nvSpPr>
            <p:spPr bwMode="auto">
              <a:xfrm flipV="1">
                <a:off x="1589" y="206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52" name="Line 1639"/>
              <p:cNvSpPr>
                <a:spLocks noChangeShapeType="1"/>
              </p:cNvSpPr>
              <p:nvPr/>
            </p:nvSpPr>
            <p:spPr bwMode="auto">
              <a:xfrm flipV="1">
                <a:off x="1444" y="2075"/>
                <a:ext cx="29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53" name="Line 1640"/>
              <p:cNvSpPr>
                <a:spLocks noChangeShapeType="1"/>
              </p:cNvSpPr>
              <p:nvPr/>
            </p:nvSpPr>
            <p:spPr bwMode="auto">
              <a:xfrm flipH="1" flipV="1">
                <a:off x="1473" y="207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54" name="Line 1641"/>
              <p:cNvSpPr>
                <a:spLocks noChangeShapeType="1"/>
              </p:cNvSpPr>
              <p:nvPr/>
            </p:nvSpPr>
            <p:spPr bwMode="auto">
              <a:xfrm flipH="1" flipV="1">
                <a:off x="1900" y="194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55" name="Line 1642"/>
              <p:cNvSpPr>
                <a:spLocks noChangeShapeType="1"/>
              </p:cNvSpPr>
              <p:nvPr/>
            </p:nvSpPr>
            <p:spPr bwMode="auto">
              <a:xfrm flipV="1">
                <a:off x="1872" y="1941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56" name="Line 1643"/>
              <p:cNvSpPr>
                <a:spLocks noChangeShapeType="1"/>
              </p:cNvSpPr>
              <p:nvPr/>
            </p:nvSpPr>
            <p:spPr bwMode="auto">
              <a:xfrm flipV="1">
                <a:off x="2933" y="206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57" name="Line 1644"/>
              <p:cNvSpPr>
                <a:spLocks noChangeShapeType="1"/>
              </p:cNvSpPr>
              <p:nvPr/>
            </p:nvSpPr>
            <p:spPr bwMode="auto">
              <a:xfrm flipH="1" flipV="1">
                <a:off x="2961" y="206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58" name="Line 1645"/>
              <p:cNvSpPr>
                <a:spLocks noChangeShapeType="1"/>
              </p:cNvSpPr>
              <p:nvPr/>
            </p:nvSpPr>
            <p:spPr bwMode="auto">
              <a:xfrm flipV="1">
                <a:off x="1373" y="2078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59" name="Line 1646"/>
              <p:cNvSpPr>
                <a:spLocks noChangeShapeType="1"/>
              </p:cNvSpPr>
              <p:nvPr/>
            </p:nvSpPr>
            <p:spPr bwMode="auto">
              <a:xfrm flipH="1" flipV="1">
                <a:off x="1400" y="2078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60" name="Line 1647"/>
              <p:cNvSpPr>
                <a:spLocks noChangeShapeType="1"/>
              </p:cNvSpPr>
              <p:nvPr/>
            </p:nvSpPr>
            <p:spPr bwMode="auto">
              <a:xfrm flipH="1" flipV="1">
                <a:off x="1872" y="1960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61" name="Line 1648"/>
              <p:cNvSpPr>
                <a:spLocks noChangeShapeType="1"/>
              </p:cNvSpPr>
              <p:nvPr/>
            </p:nvSpPr>
            <p:spPr bwMode="auto">
              <a:xfrm flipV="1">
                <a:off x="1844" y="1960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62" name="Line 1649"/>
              <p:cNvSpPr>
                <a:spLocks noChangeShapeType="1"/>
              </p:cNvSpPr>
              <p:nvPr/>
            </p:nvSpPr>
            <p:spPr bwMode="auto">
              <a:xfrm>
                <a:off x="2685" y="1999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63" name="Line 1650"/>
              <p:cNvSpPr>
                <a:spLocks noChangeShapeType="1"/>
              </p:cNvSpPr>
              <p:nvPr/>
            </p:nvSpPr>
            <p:spPr bwMode="auto">
              <a:xfrm flipH="1" flipV="1">
                <a:off x="2757" y="202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64" name="Line 1651"/>
              <p:cNvSpPr>
                <a:spLocks noChangeShapeType="1"/>
              </p:cNvSpPr>
              <p:nvPr/>
            </p:nvSpPr>
            <p:spPr bwMode="auto">
              <a:xfrm flipH="1" flipV="1">
                <a:off x="2713" y="200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65" name="Line 1652"/>
              <p:cNvSpPr>
                <a:spLocks noChangeShapeType="1"/>
              </p:cNvSpPr>
              <p:nvPr/>
            </p:nvSpPr>
            <p:spPr bwMode="auto">
              <a:xfrm>
                <a:off x="2729" y="2017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66" name="Line 1653"/>
              <p:cNvSpPr>
                <a:spLocks noChangeShapeType="1"/>
              </p:cNvSpPr>
              <p:nvPr/>
            </p:nvSpPr>
            <p:spPr bwMode="auto">
              <a:xfrm flipH="1" flipV="1">
                <a:off x="3077" y="207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67" name="Line 1654"/>
              <p:cNvSpPr>
                <a:spLocks noChangeShapeType="1"/>
              </p:cNvSpPr>
              <p:nvPr/>
            </p:nvSpPr>
            <p:spPr bwMode="auto">
              <a:xfrm flipV="1">
                <a:off x="3049" y="207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68" name="Line 1655"/>
              <p:cNvSpPr>
                <a:spLocks noChangeShapeType="1"/>
              </p:cNvSpPr>
              <p:nvPr/>
            </p:nvSpPr>
            <p:spPr bwMode="auto">
              <a:xfrm flipV="1">
                <a:off x="1661" y="2052"/>
                <a:ext cx="2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69" name="Line 1656"/>
              <p:cNvSpPr>
                <a:spLocks noChangeShapeType="1"/>
              </p:cNvSpPr>
              <p:nvPr/>
            </p:nvSpPr>
            <p:spPr bwMode="auto">
              <a:xfrm flipH="1" flipV="1">
                <a:off x="1688" y="2052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70" name="Line 1657"/>
              <p:cNvSpPr>
                <a:spLocks noChangeShapeType="1"/>
              </p:cNvSpPr>
              <p:nvPr/>
            </p:nvSpPr>
            <p:spPr bwMode="auto">
              <a:xfrm flipV="1">
                <a:off x="1816" y="1980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71" name="Line 1658"/>
              <p:cNvSpPr>
                <a:spLocks noChangeShapeType="1"/>
              </p:cNvSpPr>
              <p:nvPr/>
            </p:nvSpPr>
            <p:spPr bwMode="auto">
              <a:xfrm flipH="1" flipV="1">
                <a:off x="1844" y="1980"/>
                <a:ext cx="1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72" name="Line 1659"/>
              <p:cNvSpPr>
                <a:spLocks noChangeShapeType="1"/>
              </p:cNvSpPr>
              <p:nvPr/>
            </p:nvSpPr>
            <p:spPr bwMode="auto">
              <a:xfrm flipH="1" flipV="1">
                <a:off x="2801" y="203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73" name="Line 1660"/>
              <p:cNvSpPr>
                <a:spLocks noChangeShapeType="1"/>
              </p:cNvSpPr>
              <p:nvPr/>
            </p:nvSpPr>
            <p:spPr bwMode="auto">
              <a:xfrm>
                <a:off x="2773" y="203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74" name="Line 1661"/>
              <p:cNvSpPr>
                <a:spLocks noChangeShapeType="1"/>
              </p:cNvSpPr>
              <p:nvPr/>
            </p:nvSpPr>
            <p:spPr bwMode="auto">
              <a:xfrm flipV="1">
                <a:off x="1788" y="1999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75" name="Line 1662"/>
              <p:cNvSpPr>
                <a:spLocks noChangeShapeType="1"/>
              </p:cNvSpPr>
              <p:nvPr/>
            </p:nvSpPr>
            <p:spPr bwMode="auto">
              <a:xfrm flipH="1" flipV="1">
                <a:off x="1816" y="1999"/>
                <a:ext cx="1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76" name="Line 1663"/>
              <p:cNvSpPr>
                <a:spLocks noChangeShapeType="1"/>
              </p:cNvSpPr>
              <p:nvPr/>
            </p:nvSpPr>
            <p:spPr bwMode="auto">
              <a:xfrm flipH="1" flipV="1">
                <a:off x="2845" y="205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77" name="Line 1664"/>
              <p:cNvSpPr>
                <a:spLocks noChangeShapeType="1"/>
              </p:cNvSpPr>
              <p:nvPr/>
            </p:nvSpPr>
            <p:spPr bwMode="auto">
              <a:xfrm>
                <a:off x="2817" y="204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78" name="Line 1665"/>
              <p:cNvSpPr>
                <a:spLocks noChangeShapeType="1"/>
              </p:cNvSpPr>
              <p:nvPr/>
            </p:nvSpPr>
            <p:spPr bwMode="auto">
              <a:xfrm flipH="1" flipV="1">
                <a:off x="3193" y="208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79" name="Line 1666"/>
              <p:cNvSpPr>
                <a:spLocks noChangeShapeType="1"/>
              </p:cNvSpPr>
              <p:nvPr/>
            </p:nvSpPr>
            <p:spPr bwMode="auto">
              <a:xfrm flipV="1">
                <a:off x="3165" y="208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80" name="Line 1667"/>
              <p:cNvSpPr>
                <a:spLocks noChangeShapeType="1"/>
              </p:cNvSpPr>
              <p:nvPr/>
            </p:nvSpPr>
            <p:spPr bwMode="auto">
              <a:xfrm flipV="1">
                <a:off x="2977" y="2075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81" name="Line 1668"/>
              <p:cNvSpPr>
                <a:spLocks noChangeShapeType="1"/>
              </p:cNvSpPr>
              <p:nvPr/>
            </p:nvSpPr>
            <p:spPr bwMode="auto">
              <a:xfrm flipH="1" flipV="1">
                <a:off x="3005" y="207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82" name="Line 1669"/>
              <p:cNvSpPr>
                <a:spLocks noChangeShapeType="1"/>
              </p:cNvSpPr>
              <p:nvPr/>
            </p:nvSpPr>
            <p:spPr bwMode="auto">
              <a:xfrm flipV="1">
                <a:off x="1561" y="207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83" name="Line 1670"/>
              <p:cNvSpPr>
                <a:spLocks noChangeShapeType="1"/>
              </p:cNvSpPr>
              <p:nvPr/>
            </p:nvSpPr>
            <p:spPr bwMode="auto">
              <a:xfrm flipH="1" flipV="1">
                <a:off x="1589" y="207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84" name="Line 1671"/>
              <p:cNvSpPr>
                <a:spLocks noChangeShapeType="1"/>
              </p:cNvSpPr>
              <p:nvPr/>
            </p:nvSpPr>
            <p:spPr bwMode="auto">
              <a:xfrm flipH="1" flipV="1">
                <a:off x="1517" y="207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85" name="Line 1672"/>
              <p:cNvSpPr>
                <a:spLocks noChangeShapeType="1"/>
              </p:cNvSpPr>
              <p:nvPr/>
            </p:nvSpPr>
            <p:spPr bwMode="auto">
              <a:xfrm flipV="1">
                <a:off x="1489" y="207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86" name="Line 1673"/>
              <p:cNvSpPr>
                <a:spLocks noChangeShapeType="1"/>
              </p:cNvSpPr>
              <p:nvPr/>
            </p:nvSpPr>
            <p:spPr bwMode="auto">
              <a:xfrm flipH="1" flipV="1">
                <a:off x="1788" y="2016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87" name="Line 1674"/>
              <p:cNvSpPr>
                <a:spLocks noChangeShapeType="1"/>
              </p:cNvSpPr>
              <p:nvPr/>
            </p:nvSpPr>
            <p:spPr bwMode="auto">
              <a:xfrm flipV="1">
                <a:off x="1761" y="2016"/>
                <a:ext cx="27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88" name="Line 1675"/>
              <p:cNvSpPr>
                <a:spLocks noChangeShapeType="1"/>
              </p:cNvSpPr>
              <p:nvPr/>
            </p:nvSpPr>
            <p:spPr bwMode="auto">
              <a:xfrm flipH="1" flipV="1">
                <a:off x="1444" y="2081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89" name="Line 1676"/>
              <p:cNvSpPr>
                <a:spLocks noChangeShapeType="1"/>
              </p:cNvSpPr>
              <p:nvPr/>
            </p:nvSpPr>
            <p:spPr bwMode="auto">
              <a:xfrm flipV="1">
                <a:off x="1417" y="2081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90" name="Line 1677"/>
              <p:cNvSpPr>
                <a:spLocks noChangeShapeType="1"/>
              </p:cNvSpPr>
              <p:nvPr/>
            </p:nvSpPr>
            <p:spPr bwMode="auto">
              <a:xfrm>
                <a:off x="2861" y="20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91" name="Line 1678"/>
              <p:cNvSpPr>
                <a:spLocks noChangeShapeType="1"/>
              </p:cNvSpPr>
              <p:nvPr/>
            </p:nvSpPr>
            <p:spPr bwMode="auto">
              <a:xfrm flipH="1" flipV="1">
                <a:off x="2889" y="206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92" name="Line 1679"/>
              <p:cNvSpPr>
                <a:spLocks noChangeShapeType="1"/>
              </p:cNvSpPr>
              <p:nvPr/>
            </p:nvSpPr>
            <p:spPr bwMode="auto">
              <a:xfrm flipV="1">
                <a:off x="3093" y="208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93" name="Line 1680"/>
              <p:cNvSpPr>
                <a:spLocks noChangeShapeType="1"/>
              </p:cNvSpPr>
              <p:nvPr/>
            </p:nvSpPr>
            <p:spPr bwMode="auto">
              <a:xfrm flipH="1" flipV="1">
                <a:off x="3121" y="208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94" name="Line 1681"/>
              <p:cNvSpPr>
                <a:spLocks noChangeShapeType="1"/>
              </p:cNvSpPr>
              <p:nvPr/>
            </p:nvSpPr>
            <p:spPr bwMode="auto">
              <a:xfrm flipV="1">
                <a:off x="1633" y="2063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95" name="Line 1682"/>
              <p:cNvSpPr>
                <a:spLocks noChangeShapeType="1"/>
              </p:cNvSpPr>
              <p:nvPr/>
            </p:nvSpPr>
            <p:spPr bwMode="auto">
              <a:xfrm flipH="1" flipV="1">
                <a:off x="1661" y="206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96" name="Line 1683"/>
              <p:cNvSpPr>
                <a:spLocks noChangeShapeType="1"/>
              </p:cNvSpPr>
              <p:nvPr/>
            </p:nvSpPr>
            <p:spPr bwMode="auto">
              <a:xfrm flipH="1" flipV="1">
                <a:off x="1761" y="2033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97" name="Line 1684"/>
              <p:cNvSpPr>
                <a:spLocks noChangeShapeType="1"/>
              </p:cNvSpPr>
              <p:nvPr/>
            </p:nvSpPr>
            <p:spPr bwMode="auto">
              <a:xfrm flipV="1">
                <a:off x="1733" y="2033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98" name="Line 1685"/>
              <p:cNvSpPr>
                <a:spLocks noChangeShapeType="1"/>
              </p:cNvSpPr>
              <p:nvPr/>
            </p:nvSpPr>
            <p:spPr bwMode="auto">
              <a:xfrm flipH="1" flipV="1">
                <a:off x="1373" y="208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99" name="Line 1686"/>
              <p:cNvSpPr>
                <a:spLocks noChangeShapeType="1"/>
              </p:cNvSpPr>
              <p:nvPr/>
            </p:nvSpPr>
            <p:spPr bwMode="auto">
              <a:xfrm flipV="1">
                <a:off x="2000" y="1871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00" name="Line 1687"/>
              <p:cNvSpPr>
                <a:spLocks noChangeShapeType="1"/>
              </p:cNvSpPr>
              <p:nvPr/>
            </p:nvSpPr>
            <p:spPr bwMode="auto">
              <a:xfrm flipH="1">
                <a:off x="2028" y="1864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01" name="Line 1688"/>
              <p:cNvSpPr>
                <a:spLocks noChangeShapeType="1"/>
              </p:cNvSpPr>
              <p:nvPr/>
            </p:nvSpPr>
            <p:spPr bwMode="auto">
              <a:xfrm flipH="1">
                <a:off x="2028" y="1852"/>
                <a:ext cx="44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02" name="Line 1689"/>
              <p:cNvSpPr>
                <a:spLocks noChangeShapeType="1"/>
              </p:cNvSpPr>
              <p:nvPr/>
            </p:nvSpPr>
            <p:spPr bwMode="auto">
              <a:xfrm flipV="1">
                <a:off x="3021" y="208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03" name="Line 1690"/>
              <p:cNvSpPr>
                <a:spLocks noChangeShapeType="1"/>
              </p:cNvSpPr>
              <p:nvPr/>
            </p:nvSpPr>
            <p:spPr bwMode="auto">
              <a:xfrm flipH="1" flipV="1">
                <a:off x="3049" y="208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04" name="Line 1691"/>
              <p:cNvSpPr>
                <a:spLocks noChangeShapeType="1"/>
              </p:cNvSpPr>
              <p:nvPr/>
            </p:nvSpPr>
            <p:spPr bwMode="auto">
              <a:xfrm flipH="1" flipV="1">
                <a:off x="2933" y="207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05" name="Line 1692"/>
              <p:cNvSpPr>
                <a:spLocks noChangeShapeType="1"/>
              </p:cNvSpPr>
              <p:nvPr/>
            </p:nvSpPr>
            <p:spPr bwMode="auto">
              <a:xfrm flipV="1">
                <a:off x="2905" y="207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06" name="Line 1693"/>
              <p:cNvSpPr>
                <a:spLocks noChangeShapeType="1"/>
              </p:cNvSpPr>
              <p:nvPr/>
            </p:nvSpPr>
            <p:spPr bwMode="auto">
              <a:xfrm flipV="1">
                <a:off x="1705" y="2047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07" name="Line 1694"/>
              <p:cNvSpPr>
                <a:spLocks noChangeShapeType="1"/>
              </p:cNvSpPr>
              <p:nvPr/>
            </p:nvSpPr>
            <p:spPr bwMode="auto">
              <a:xfrm flipH="1" flipV="1">
                <a:off x="1733" y="204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08" name="Line 1695"/>
              <p:cNvSpPr>
                <a:spLocks noChangeShapeType="1"/>
              </p:cNvSpPr>
              <p:nvPr/>
            </p:nvSpPr>
            <p:spPr bwMode="auto">
              <a:xfrm flipH="1" flipV="1">
                <a:off x="1561" y="208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09" name="Line 1696"/>
              <p:cNvSpPr>
                <a:spLocks noChangeShapeType="1"/>
              </p:cNvSpPr>
              <p:nvPr/>
            </p:nvSpPr>
            <p:spPr bwMode="auto">
              <a:xfrm flipV="1">
                <a:off x="1533" y="208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10" name="Line 1697"/>
              <p:cNvSpPr>
                <a:spLocks noChangeShapeType="1"/>
              </p:cNvSpPr>
              <p:nvPr/>
            </p:nvSpPr>
            <p:spPr bwMode="auto">
              <a:xfrm flipV="1">
                <a:off x="3137" y="208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11" name="Line 1698"/>
              <p:cNvSpPr>
                <a:spLocks noChangeShapeType="1"/>
              </p:cNvSpPr>
              <p:nvPr/>
            </p:nvSpPr>
            <p:spPr bwMode="auto">
              <a:xfrm flipH="1" flipV="1">
                <a:off x="3165" y="208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12" name="Line 1699"/>
              <p:cNvSpPr>
                <a:spLocks noChangeShapeType="1"/>
              </p:cNvSpPr>
              <p:nvPr/>
            </p:nvSpPr>
            <p:spPr bwMode="auto">
              <a:xfrm flipV="1">
                <a:off x="1461" y="208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13" name="Line 1700"/>
              <p:cNvSpPr>
                <a:spLocks noChangeShapeType="1"/>
              </p:cNvSpPr>
              <p:nvPr/>
            </p:nvSpPr>
            <p:spPr bwMode="auto">
              <a:xfrm flipH="1" flipV="1">
                <a:off x="1489" y="208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14" name="Line 1701"/>
              <p:cNvSpPr>
                <a:spLocks noChangeShapeType="1"/>
              </p:cNvSpPr>
              <p:nvPr/>
            </p:nvSpPr>
            <p:spPr bwMode="auto">
              <a:xfrm flipV="1">
                <a:off x="1605" y="2073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15" name="Line 1702"/>
              <p:cNvSpPr>
                <a:spLocks noChangeShapeType="1"/>
              </p:cNvSpPr>
              <p:nvPr/>
            </p:nvSpPr>
            <p:spPr bwMode="auto">
              <a:xfrm flipH="1" flipV="1">
                <a:off x="1633" y="207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16" name="Line 1703"/>
              <p:cNvSpPr>
                <a:spLocks noChangeShapeType="1"/>
              </p:cNvSpPr>
              <p:nvPr/>
            </p:nvSpPr>
            <p:spPr bwMode="auto">
              <a:xfrm flipV="1">
                <a:off x="1972" y="1885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17" name="Line 1704"/>
              <p:cNvSpPr>
                <a:spLocks noChangeShapeType="1"/>
              </p:cNvSpPr>
              <p:nvPr/>
            </p:nvSpPr>
            <p:spPr bwMode="auto">
              <a:xfrm flipH="1">
                <a:off x="2000" y="1880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18" name="Line 1705"/>
              <p:cNvSpPr>
                <a:spLocks noChangeShapeType="1"/>
              </p:cNvSpPr>
              <p:nvPr/>
            </p:nvSpPr>
            <p:spPr bwMode="auto">
              <a:xfrm flipV="1">
                <a:off x="2949" y="2078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19" name="Line 1706"/>
              <p:cNvSpPr>
                <a:spLocks noChangeShapeType="1"/>
              </p:cNvSpPr>
              <p:nvPr/>
            </p:nvSpPr>
            <p:spPr bwMode="auto">
              <a:xfrm flipH="1" flipV="1">
                <a:off x="2977" y="207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20" name="Line 1707"/>
              <p:cNvSpPr>
                <a:spLocks noChangeShapeType="1"/>
              </p:cNvSpPr>
              <p:nvPr/>
            </p:nvSpPr>
            <p:spPr bwMode="auto">
              <a:xfrm flipH="1" flipV="1">
                <a:off x="1417" y="208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21" name="Line 1708"/>
              <p:cNvSpPr>
                <a:spLocks noChangeShapeType="1"/>
              </p:cNvSpPr>
              <p:nvPr/>
            </p:nvSpPr>
            <p:spPr bwMode="auto">
              <a:xfrm flipV="1">
                <a:off x="1389" y="208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22" name="Line 1709"/>
              <p:cNvSpPr>
                <a:spLocks noChangeShapeType="1"/>
              </p:cNvSpPr>
              <p:nvPr/>
            </p:nvSpPr>
            <p:spPr bwMode="auto">
              <a:xfrm flipH="1" flipV="1">
                <a:off x="2773" y="203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23" name="Line 1710"/>
              <p:cNvSpPr>
                <a:spLocks noChangeShapeType="1"/>
              </p:cNvSpPr>
              <p:nvPr/>
            </p:nvSpPr>
            <p:spPr bwMode="auto">
              <a:xfrm>
                <a:off x="2745" y="202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24" name="Line 1711"/>
              <p:cNvSpPr>
                <a:spLocks noChangeShapeType="1"/>
              </p:cNvSpPr>
              <p:nvPr/>
            </p:nvSpPr>
            <p:spPr bwMode="auto">
              <a:xfrm flipH="1" flipV="1">
                <a:off x="3093" y="208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25" name="Line 1712"/>
              <p:cNvSpPr>
                <a:spLocks noChangeShapeType="1"/>
              </p:cNvSpPr>
              <p:nvPr/>
            </p:nvSpPr>
            <p:spPr bwMode="auto">
              <a:xfrm flipV="1">
                <a:off x="3065" y="208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26" name="Line 1713"/>
              <p:cNvSpPr>
                <a:spLocks noChangeShapeType="1"/>
              </p:cNvSpPr>
              <p:nvPr/>
            </p:nvSpPr>
            <p:spPr bwMode="auto">
              <a:xfrm flipH="1" flipV="1">
                <a:off x="2729" y="201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27" name="Line 1714"/>
              <p:cNvSpPr>
                <a:spLocks noChangeShapeType="1"/>
              </p:cNvSpPr>
              <p:nvPr/>
            </p:nvSpPr>
            <p:spPr bwMode="auto">
              <a:xfrm>
                <a:off x="2701" y="2007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28" name="Line 1715"/>
              <p:cNvSpPr>
                <a:spLocks noChangeShapeType="1"/>
              </p:cNvSpPr>
              <p:nvPr/>
            </p:nvSpPr>
            <p:spPr bwMode="auto">
              <a:xfrm flipH="1" flipV="1">
                <a:off x="2817" y="204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29" name="Line 1716"/>
              <p:cNvSpPr>
                <a:spLocks noChangeShapeType="1"/>
              </p:cNvSpPr>
              <p:nvPr/>
            </p:nvSpPr>
            <p:spPr bwMode="auto">
              <a:xfrm>
                <a:off x="2789" y="204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30" name="Line 1717"/>
              <p:cNvSpPr>
                <a:spLocks noChangeShapeType="1"/>
              </p:cNvSpPr>
              <p:nvPr/>
            </p:nvSpPr>
            <p:spPr bwMode="auto">
              <a:xfrm flipV="1">
                <a:off x="1944" y="1902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31" name="Line 1718"/>
              <p:cNvSpPr>
                <a:spLocks noChangeShapeType="1"/>
              </p:cNvSpPr>
              <p:nvPr/>
            </p:nvSpPr>
            <p:spPr bwMode="auto">
              <a:xfrm flipH="1">
                <a:off x="1972" y="1900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32" name="Line 1719"/>
              <p:cNvSpPr>
                <a:spLocks noChangeShapeType="1"/>
              </p:cNvSpPr>
              <p:nvPr/>
            </p:nvSpPr>
            <p:spPr bwMode="auto">
              <a:xfrm flipH="1" flipV="1">
                <a:off x="1705" y="206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33" name="Line 1720"/>
              <p:cNvSpPr>
                <a:spLocks noChangeShapeType="1"/>
              </p:cNvSpPr>
              <p:nvPr/>
            </p:nvSpPr>
            <p:spPr bwMode="auto">
              <a:xfrm flipV="1">
                <a:off x="1677" y="2060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34" name="Line 1721"/>
              <p:cNvSpPr>
                <a:spLocks noChangeShapeType="1"/>
              </p:cNvSpPr>
              <p:nvPr/>
            </p:nvSpPr>
            <p:spPr bwMode="auto">
              <a:xfrm>
                <a:off x="2657" y="1986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35" name="Line 1722"/>
              <p:cNvSpPr>
                <a:spLocks noChangeShapeType="1"/>
              </p:cNvSpPr>
              <p:nvPr/>
            </p:nvSpPr>
            <p:spPr bwMode="auto">
              <a:xfrm flipH="1" flipV="1">
                <a:off x="2685" y="1999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36" name="Line 1723"/>
              <p:cNvSpPr>
                <a:spLocks noChangeShapeType="1"/>
              </p:cNvSpPr>
              <p:nvPr/>
            </p:nvSpPr>
            <p:spPr bwMode="auto">
              <a:xfrm flipV="1">
                <a:off x="1916" y="1921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37" name="Line 1724"/>
              <p:cNvSpPr>
                <a:spLocks noChangeShapeType="1"/>
              </p:cNvSpPr>
              <p:nvPr/>
            </p:nvSpPr>
            <p:spPr bwMode="auto">
              <a:xfrm flipH="1" flipV="1">
                <a:off x="1944" y="192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38" name="Line 1725"/>
              <p:cNvSpPr>
                <a:spLocks noChangeShapeType="1"/>
              </p:cNvSpPr>
              <p:nvPr/>
            </p:nvSpPr>
            <p:spPr bwMode="auto">
              <a:xfrm flipV="1">
                <a:off x="1888" y="1942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39" name="Line 1726"/>
              <p:cNvSpPr>
                <a:spLocks noChangeShapeType="1"/>
              </p:cNvSpPr>
              <p:nvPr/>
            </p:nvSpPr>
            <p:spPr bwMode="auto">
              <a:xfrm flipH="1" flipV="1">
                <a:off x="1916" y="1942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40" name="Line 1727"/>
              <p:cNvSpPr>
                <a:spLocks noChangeShapeType="1"/>
              </p:cNvSpPr>
              <p:nvPr/>
            </p:nvSpPr>
            <p:spPr bwMode="auto">
              <a:xfrm flipH="1" flipV="1">
                <a:off x="2861" y="206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41" name="Line 1728"/>
              <p:cNvSpPr>
                <a:spLocks noChangeShapeType="1"/>
              </p:cNvSpPr>
              <p:nvPr/>
            </p:nvSpPr>
            <p:spPr bwMode="auto">
              <a:xfrm>
                <a:off x="2833" y="2058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42" name="Line 1729"/>
              <p:cNvSpPr>
                <a:spLocks noChangeShapeType="1"/>
              </p:cNvSpPr>
              <p:nvPr/>
            </p:nvSpPr>
            <p:spPr bwMode="auto">
              <a:xfrm flipH="1" flipV="1">
                <a:off x="1888" y="1963"/>
                <a:ext cx="1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43" name="Line 1730"/>
              <p:cNvSpPr>
                <a:spLocks noChangeShapeType="1"/>
              </p:cNvSpPr>
              <p:nvPr/>
            </p:nvSpPr>
            <p:spPr bwMode="auto">
              <a:xfrm flipV="1">
                <a:off x="1861" y="1963"/>
                <a:ext cx="27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44" name="Line 1731"/>
              <p:cNvSpPr>
                <a:spLocks noChangeShapeType="1"/>
              </p:cNvSpPr>
              <p:nvPr/>
            </p:nvSpPr>
            <p:spPr bwMode="auto">
              <a:xfrm flipV="1">
                <a:off x="3181" y="209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45" name="Line 1732"/>
              <p:cNvSpPr>
                <a:spLocks noChangeShapeType="1"/>
              </p:cNvSpPr>
              <p:nvPr/>
            </p:nvSpPr>
            <p:spPr bwMode="auto">
              <a:xfrm flipH="1" flipV="1">
                <a:off x="3209" y="2091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46" name="Line 1733"/>
              <p:cNvSpPr>
                <a:spLocks noChangeShapeType="1"/>
              </p:cNvSpPr>
              <p:nvPr/>
            </p:nvSpPr>
            <p:spPr bwMode="auto">
              <a:xfrm flipH="1" flipV="1">
                <a:off x="1861" y="1985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47" name="Line 1734"/>
              <p:cNvSpPr>
                <a:spLocks noChangeShapeType="1"/>
              </p:cNvSpPr>
              <p:nvPr/>
            </p:nvSpPr>
            <p:spPr bwMode="auto">
              <a:xfrm flipV="1">
                <a:off x="1833" y="1985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48" name="Line 1735"/>
              <p:cNvSpPr>
                <a:spLocks noChangeShapeType="1"/>
              </p:cNvSpPr>
              <p:nvPr/>
            </p:nvSpPr>
            <p:spPr bwMode="auto">
              <a:xfrm flipV="1">
                <a:off x="2993" y="2085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49" name="Line 1736"/>
              <p:cNvSpPr>
                <a:spLocks noChangeShapeType="1"/>
              </p:cNvSpPr>
              <p:nvPr/>
            </p:nvSpPr>
            <p:spPr bwMode="auto">
              <a:xfrm flipH="1" flipV="1">
                <a:off x="3021" y="208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50" name="Line 1737"/>
              <p:cNvSpPr>
                <a:spLocks noChangeShapeType="1"/>
              </p:cNvSpPr>
              <p:nvPr/>
            </p:nvSpPr>
            <p:spPr bwMode="auto">
              <a:xfrm flipH="1" flipV="1">
                <a:off x="1833" y="2005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51" name="Line 1738"/>
              <p:cNvSpPr>
                <a:spLocks noChangeShapeType="1"/>
              </p:cNvSpPr>
              <p:nvPr/>
            </p:nvSpPr>
            <p:spPr bwMode="auto">
              <a:xfrm flipV="1">
                <a:off x="1805" y="2005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52" name="Line 1739"/>
              <p:cNvSpPr>
                <a:spLocks noChangeShapeType="1"/>
              </p:cNvSpPr>
              <p:nvPr/>
            </p:nvSpPr>
            <p:spPr bwMode="auto">
              <a:xfrm flipV="1">
                <a:off x="1577" y="208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53" name="Line 1740"/>
              <p:cNvSpPr>
                <a:spLocks noChangeShapeType="1"/>
              </p:cNvSpPr>
              <p:nvPr/>
            </p:nvSpPr>
            <p:spPr bwMode="auto">
              <a:xfrm flipH="1" flipV="1">
                <a:off x="1605" y="208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54" name="Line 1741"/>
              <p:cNvSpPr>
                <a:spLocks noChangeShapeType="1"/>
              </p:cNvSpPr>
              <p:nvPr/>
            </p:nvSpPr>
            <p:spPr bwMode="auto">
              <a:xfrm flipH="1" flipV="1">
                <a:off x="1533" y="208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55" name="Line 1742"/>
              <p:cNvSpPr>
                <a:spLocks noChangeShapeType="1"/>
              </p:cNvSpPr>
              <p:nvPr/>
            </p:nvSpPr>
            <p:spPr bwMode="auto">
              <a:xfrm flipV="1">
                <a:off x="1505" y="208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56" name="Line 1743"/>
              <p:cNvSpPr>
                <a:spLocks noChangeShapeType="1"/>
              </p:cNvSpPr>
              <p:nvPr/>
            </p:nvSpPr>
            <p:spPr bwMode="auto">
              <a:xfrm flipH="1" flipV="1">
                <a:off x="2905" y="207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57" name="Line 1744"/>
              <p:cNvSpPr>
                <a:spLocks noChangeShapeType="1"/>
              </p:cNvSpPr>
              <p:nvPr/>
            </p:nvSpPr>
            <p:spPr bwMode="auto">
              <a:xfrm>
                <a:off x="2877" y="207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58" name="Line 1745"/>
              <p:cNvSpPr>
                <a:spLocks noChangeShapeType="1"/>
              </p:cNvSpPr>
              <p:nvPr/>
            </p:nvSpPr>
            <p:spPr bwMode="auto">
              <a:xfrm flipH="1" flipV="1">
                <a:off x="1461" y="209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59" name="Line 1746"/>
              <p:cNvSpPr>
                <a:spLocks noChangeShapeType="1"/>
              </p:cNvSpPr>
              <p:nvPr/>
            </p:nvSpPr>
            <p:spPr bwMode="auto">
              <a:xfrm flipV="1">
                <a:off x="1433" y="209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60" name="Line 1747"/>
              <p:cNvSpPr>
                <a:spLocks noChangeShapeType="1"/>
              </p:cNvSpPr>
              <p:nvPr/>
            </p:nvSpPr>
            <p:spPr bwMode="auto">
              <a:xfrm flipV="1">
                <a:off x="1777" y="2024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61" name="Line 1748"/>
              <p:cNvSpPr>
                <a:spLocks noChangeShapeType="1"/>
              </p:cNvSpPr>
              <p:nvPr/>
            </p:nvSpPr>
            <p:spPr bwMode="auto">
              <a:xfrm flipH="1" flipV="1">
                <a:off x="1805" y="202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62" name="Line 1749"/>
              <p:cNvSpPr>
                <a:spLocks noChangeShapeType="1"/>
              </p:cNvSpPr>
              <p:nvPr/>
            </p:nvSpPr>
            <p:spPr bwMode="auto">
              <a:xfrm flipV="1">
                <a:off x="3109" y="209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63" name="Line 1750"/>
              <p:cNvSpPr>
                <a:spLocks noChangeShapeType="1"/>
              </p:cNvSpPr>
              <p:nvPr/>
            </p:nvSpPr>
            <p:spPr bwMode="auto">
              <a:xfrm flipH="1" flipV="1">
                <a:off x="3137" y="209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64" name="Line 1751"/>
              <p:cNvSpPr>
                <a:spLocks noChangeShapeType="1"/>
              </p:cNvSpPr>
              <p:nvPr/>
            </p:nvSpPr>
            <p:spPr bwMode="auto">
              <a:xfrm flipV="1">
                <a:off x="1649" y="2072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65" name="Line 1752"/>
              <p:cNvSpPr>
                <a:spLocks noChangeShapeType="1"/>
              </p:cNvSpPr>
              <p:nvPr/>
            </p:nvSpPr>
            <p:spPr bwMode="auto">
              <a:xfrm flipH="1" flipV="1">
                <a:off x="1677" y="207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66" name="Line 1753"/>
              <p:cNvSpPr>
                <a:spLocks noChangeShapeType="1"/>
              </p:cNvSpPr>
              <p:nvPr/>
            </p:nvSpPr>
            <p:spPr bwMode="auto">
              <a:xfrm flipH="1" flipV="1">
                <a:off x="1389" y="209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67" name="Line 1754"/>
              <p:cNvSpPr>
                <a:spLocks noChangeShapeType="1"/>
              </p:cNvSpPr>
              <p:nvPr/>
            </p:nvSpPr>
            <p:spPr bwMode="auto">
              <a:xfrm flipV="1">
                <a:off x="1749" y="2041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68" name="Line 1755"/>
              <p:cNvSpPr>
                <a:spLocks noChangeShapeType="1"/>
              </p:cNvSpPr>
              <p:nvPr/>
            </p:nvSpPr>
            <p:spPr bwMode="auto">
              <a:xfrm flipH="1" flipV="1">
                <a:off x="1777" y="2041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69" name="Line 1756"/>
              <p:cNvSpPr>
                <a:spLocks noChangeShapeType="1"/>
              </p:cNvSpPr>
              <p:nvPr/>
            </p:nvSpPr>
            <p:spPr bwMode="auto">
              <a:xfrm flipH="1" flipV="1">
                <a:off x="3065" y="209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70" name="Line 1757"/>
              <p:cNvSpPr>
                <a:spLocks noChangeShapeType="1"/>
              </p:cNvSpPr>
              <p:nvPr/>
            </p:nvSpPr>
            <p:spPr bwMode="auto">
              <a:xfrm flipV="1">
                <a:off x="3037" y="209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71" name="Line 1758"/>
              <p:cNvSpPr>
                <a:spLocks noChangeShapeType="1"/>
              </p:cNvSpPr>
              <p:nvPr/>
            </p:nvSpPr>
            <p:spPr bwMode="auto">
              <a:xfrm flipH="1" flipV="1">
                <a:off x="2949" y="208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72" name="Line 1759"/>
              <p:cNvSpPr>
                <a:spLocks noChangeShapeType="1"/>
              </p:cNvSpPr>
              <p:nvPr/>
            </p:nvSpPr>
            <p:spPr bwMode="auto">
              <a:xfrm flipV="1">
                <a:off x="2921" y="2080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73" name="Line 1760"/>
              <p:cNvSpPr>
                <a:spLocks noChangeShapeType="1"/>
              </p:cNvSpPr>
              <p:nvPr/>
            </p:nvSpPr>
            <p:spPr bwMode="auto">
              <a:xfrm flipH="1" flipV="1">
                <a:off x="1577" y="209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74" name="Line 1761"/>
              <p:cNvSpPr>
                <a:spLocks noChangeShapeType="1"/>
              </p:cNvSpPr>
              <p:nvPr/>
            </p:nvSpPr>
            <p:spPr bwMode="auto">
              <a:xfrm flipV="1">
                <a:off x="1549" y="209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75" name="Line 1762"/>
              <p:cNvSpPr>
                <a:spLocks noChangeShapeType="1"/>
              </p:cNvSpPr>
              <p:nvPr/>
            </p:nvSpPr>
            <p:spPr bwMode="auto">
              <a:xfrm flipV="1">
                <a:off x="1721" y="2056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76" name="Line 1763"/>
              <p:cNvSpPr>
                <a:spLocks noChangeShapeType="1"/>
              </p:cNvSpPr>
              <p:nvPr/>
            </p:nvSpPr>
            <p:spPr bwMode="auto">
              <a:xfrm flipH="1" flipV="1">
                <a:off x="1749" y="205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77" name="Line 1764"/>
              <p:cNvSpPr>
                <a:spLocks noChangeShapeType="1"/>
              </p:cNvSpPr>
              <p:nvPr/>
            </p:nvSpPr>
            <p:spPr bwMode="auto">
              <a:xfrm flipV="1">
                <a:off x="3153" y="209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78" name="Line 1765"/>
              <p:cNvSpPr>
                <a:spLocks noChangeShapeType="1"/>
              </p:cNvSpPr>
              <p:nvPr/>
            </p:nvSpPr>
            <p:spPr bwMode="auto">
              <a:xfrm flipH="1" flipV="1">
                <a:off x="3181" y="2096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79" name="Line 1766"/>
              <p:cNvSpPr>
                <a:spLocks noChangeShapeType="1"/>
              </p:cNvSpPr>
              <p:nvPr/>
            </p:nvSpPr>
            <p:spPr bwMode="auto">
              <a:xfrm flipV="1">
                <a:off x="1477" y="209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80" name="Line 1767"/>
              <p:cNvSpPr>
                <a:spLocks noChangeShapeType="1"/>
              </p:cNvSpPr>
              <p:nvPr/>
            </p:nvSpPr>
            <p:spPr bwMode="auto">
              <a:xfrm flipH="1" flipV="1">
                <a:off x="1505" y="209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81" name="Line 1768"/>
              <p:cNvSpPr>
                <a:spLocks noChangeShapeType="1"/>
              </p:cNvSpPr>
              <p:nvPr/>
            </p:nvSpPr>
            <p:spPr bwMode="auto">
              <a:xfrm flipV="1">
                <a:off x="1621" y="2082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82" name="Line 1769"/>
              <p:cNvSpPr>
                <a:spLocks noChangeShapeType="1"/>
              </p:cNvSpPr>
              <p:nvPr/>
            </p:nvSpPr>
            <p:spPr bwMode="auto">
              <a:xfrm flipH="1" flipV="1">
                <a:off x="1649" y="208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83" name="Line 1770"/>
              <p:cNvSpPr>
                <a:spLocks noChangeShapeType="1"/>
              </p:cNvSpPr>
              <p:nvPr/>
            </p:nvSpPr>
            <p:spPr bwMode="auto">
              <a:xfrm flipV="1">
                <a:off x="2965" y="2088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84" name="Line 1771"/>
              <p:cNvSpPr>
                <a:spLocks noChangeShapeType="1"/>
              </p:cNvSpPr>
              <p:nvPr/>
            </p:nvSpPr>
            <p:spPr bwMode="auto">
              <a:xfrm flipH="1" flipV="1">
                <a:off x="2993" y="208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85" name="Line 1772"/>
              <p:cNvSpPr>
                <a:spLocks noChangeShapeType="1"/>
              </p:cNvSpPr>
              <p:nvPr/>
            </p:nvSpPr>
            <p:spPr bwMode="auto">
              <a:xfrm flipH="1" flipV="1">
                <a:off x="1433" y="209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86" name="Line 1773"/>
              <p:cNvSpPr>
                <a:spLocks noChangeShapeType="1"/>
              </p:cNvSpPr>
              <p:nvPr/>
            </p:nvSpPr>
            <p:spPr bwMode="auto">
              <a:xfrm flipV="1">
                <a:off x="1405" y="209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87" name="Line 1774"/>
              <p:cNvSpPr>
                <a:spLocks noChangeShapeType="1"/>
              </p:cNvSpPr>
              <p:nvPr/>
            </p:nvSpPr>
            <p:spPr bwMode="auto">
              <a:xfrm>
                <a:off x="2761" y="203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88" name="Line 1775"/>
              <p:cNvSpPr>
                <a:spLocks noChangeShapeType="1"/>
              </p:cNvSpPr>
              <p:nvPr/>
            </p:nvSpPr>
            <p:spPr bwMode="auto">
              <a:xfrm flipH="1" flipV="1">
                <a:off x="2789" y="204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89" name="Line 1776"/>
              <p:cNvSpPr>
                <a:spLocks noChangeShapeType="1"/>
              </p:cNvSpPr>
              <p:nvPr/>
            </p:nvSpPr>
            <p:spPr bwMode="auto">
              <a:xfrm flipH="1" flipV="1">
                <a:off x="3109" y="2096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90" name="Line 1777"/>
              <p:cNvSpPr>
                <a:spLocks noChangeShapeType="1"/>
              </p:cNvSpPr>
              <p:nvPr/>
            </p:nvSpPr>
            <p:spPr bwMode="auto">
              <a:xfrm flipV="1">
                <a:off x="3081" y="2096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91" name="Line 1778"/>
              <p:cNvSpPr>
                <a:spLocks noChangeShapeType="1"/>
              </p:cNvSpPr>
              <p:nvPr/>
            </p:nvSpPr>
            <p:spPr bwMode="auto">
              <a:xfrm>
                <a:off x="2717" y="2017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92" name="Line 1779"/>
              <p:cNvSpPr>
                <a:spLocks noChangeShapeType="1"/>
              </p:cNvSpPr>
              <p:nvPr/>
            </p:nvSpPr>
            <p:spPr bwMode="auto">
              <a:xfrm flipH="1" flipV="1">
                <a:off x="2745" y="202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93" name="Line 1780"/>
              <p:cNvSpPr>
                <a:spLocks noChangeShapeType="1"/>
              </p:cNvSpPr>
              <p:nvPr/>
            </p:nvSpPr>
            <p:spPr bwMode="auto">
              <a:xfrm>
                <a:off x="2805" y="205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94" name="Line 1781"/>
              <p:cNvSpPr>
                <a:spLocks noChangeShapeType="1"/>
              </p:cNvSpPr>
              <p:nvPr/>
            </p:nvSpPr>
            <p:spPr bwMode="auto">
              <a:xfrm flipH="1" flipV="1">
                <a:off x="2833" y="2058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95" name="Line 1782"/>
              <p:cNvSpPr>
                <a:spLocks noChangeShapeType="1"/>
              </p:cNvSpPr>
              <p:nvPr/>
            </p:nvSpPr>
            <p:spPr bwMode="auto">
              <a:xfrm flipH="1" flipV="1">
                <a:off x="1721" y="206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96" name="Line 1783"/>
              <p:cNvSpPr>
                <a:spLocks noChangeShapeType="1"/>
              </p:cNvSpPr>
              <p:nvPr/>
            </p:nvSpPr>
            <p:spPr bwMode="auto">
              <a:xfrm flipV="1">
                <a:off x="1693" y="2069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97" name="Line 1784"/>
              <p:cNvSpPr>
                <a:spLocks noChangeShapeType="1"/>
              </p:cNvSpPr>
              <p:nvPr/>
            </p:nvSpPr>
            <p:spPr bwMode="auto">
              <a:xfrm flipH="1" flipV="1">
                <a:off x="2701" y="200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98" name="Line 1785"/>
              <p:cNvSpPr>
                <a:spLocks noChangeShapeType="1"/>
              </p:cNvSpPr>
              <p:nvPr/>
            </p:nvSpPr>
            <p:spPr bwMode="auto">
              <a:xfrm>
                <a:off x="2673" y="1995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99" name="Line 1786"/>
              <p:cNvSpPr>
                <a:spLocks noChangeShapeType="1"/>
              </p:cNvSpPr>
              <p:nvPr/>
            </p:nvSpPr>
            <p:spPr bwMode="auto">
              <a:xfrm flipH="1" flipV="1">
                <a:off x="2877" y="207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00" name="Line 1787"/>
              <p:cNvSpPr>
                <a:spLocks noChangeShapeType="1"/>
              </p:cNvSpPr>
              <p:nvPr/>
            </p:nvSpPr>
            <p:spPr bwMode="auto">
              <a:xfrm>
                <a:off x="2849" y="206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01" name="Line 1788"/>
              <p:cNvSpPr>
                <a:spLocks noChangeShapeType="1"/>
              </p:cNvSpPr>
              <p:nvPr/>
            </p:nvSpPr>
            <p:spPr bwMode="auto">
              <a:xfrm flipH="1">
                <a:off x="2044" y="1859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02" name="Line 1789"/>
              <p:cNvSpPr>
                <a:spLocks noChangeShapeType="1"/>
              </p:cNvSpPr>
              <p:nvPr/>
            </p:nvSpPr>
            <p:spPr bwMode="auto">
              <a:xfrm flipH="1">
                <a:off x="2044" y="1844"/>
                <a:ext cx="44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03" name="Line 1790"/>
              <p:cNvSpPr>
                <a:spLocks noChangeShapeType="1"/>
              </p:cNvSpPr>
              <p:nvPr/>
            </p:nvSpPr>
            <p:spPr bwMode="auto">
              <a:xfrm flipV="1">
                <a:off x="2016" y="1864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04" name="Line 1791"/>
              <p:cNvSpPr>
                <a:spLocks noChangeShapeType="1"/>
              </p:cNvSpPr>
              <p:nvPr/>
            </p:nvSpPr>
            <p:spPr bwMode="auto">
              <a:xfrm flipV="1">
                <a:off x="3198" y="210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05" name="Line 1792"/>
              <p:cNvSpPr>
                <a:spLocks noChangeShapeType="1"/>
              </p:cNvSpPr>
              <p:nvPr/>
            </p:nvSpPr>
            <p:spPr bwMode="auto">
              <a:xfrm flipH="1" flipV="1">
                <a:off x="3226" y="210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06" name="Line 1793"/>
              <p:cNvSpPr>
                <a:spLocks noChangeShapeType="1"/>
              </p:cNvSpPr>
              <p:nvPr/>
            </p:nvSpPr>
            <p:spPr bwMode="auto">
              <a:xfrm flipH="1" flipV="1">
                <a:off x="3037" y="209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07" name="Line 1794"/>
              <p:cNvSpPr>
                <a:spLocks noChangeShapeType="1"/>
              </p:cNvSpPr>
              <p:nvPr/>
            </p:nvSpPr>
            <p:spPr bwMode="auto">
              <a:xfrm flipV="1">
                <a:off x="3009" y="2095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08" name="Line 1795"/>
              <p:cNvSpPr>
                <a:spLocks noChangeShapeType="1"/>
              </p:cNvSpPr>
              <p:nvPr/>
            </p:nvSpPr>
            <p:spPr bwMode="auto">
              <a:xfrm flipH="1" flipV="1">
                <a:off x="1621" y="209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09" name="Line 1796"/>
              <p:cNvSpPr>
                <a:spLocks noChangeShapeType="1"/>
              </p:cNvSpPr>
              <p:nvPr/>
            </p:nvSpPr>
            <p:spPr bwMode="auto">
              <a:xfrm flipV="1">
                <a:off x="1593" y="2091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10" name="Line 1797"/>
              <p:cNvSpPr>
                <a:spLocks noChangeShapeType="1"/>
              </p:cNvSpPr>
              <p:nvPr/>
            </p:nvSpPr>
            <p:spPr bwMode="auto">
              <a:xfrm flipH="1" flipV="1">
                <a:off x="1549" y="209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11" name="Line 1798"/>
              <p:cNvSpPr>
                <a:spLocks noChangeShapeType="1"/>
              </p:cNvSpPr>
              <p:nvPr/>
            </p:nvSpPr>
            <p:spPr bwMode="auto">
              <a:xfrm flipV="1">
                <a:off x="1521" y="209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12" name="Line 1799"/>
              <p:cNvSpPr>
                <a:spLocks noChangeShapeType="1"/>
              </p:cNvSpPr>
              <p:nvPr/>
            </p:nvSpPr>
            <p:spPr bwMode="auto">
              <a:xfrm flipH="1">
                <a:off x="1877" y="1968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13" name="Line 1800"/>
              <p:cNvSpPr>
                <a:spLocks noChangeShapeType="1"/>
              </p:cNvSpPr>
              <p:nvPr/>
            </p:nvSpPr>
            <p:spPr bwMode="auto">
              <a:xfrm flipV="1">
                <a:off x="1849" y="1990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14" name="Line 1801"/>
              <p:cNvSpPr>
                <a:spLocks noChangeShapeType="1"/>
              </p:cNvSpPr>
              <p:nvPr/>
            </p:nvSpPr>
            <p:spPr bwMode="auto">
              <a:xfrm flipH="1" flipV="1">
                <a:off x="1877" y="1990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15" name="Line 1802"/>
              <p:cNvSpPr>
                <a:spLocks noChangeShapeType="1"/>
              </p:cNvSpPr>
              <p:nvPr/>
            </p:nvSpPr>
            <p:spPr bwMode="auto">
              <a:xfrm flipH="1" flipV="1">
                <a:off x="2921" y="208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16" name="Line 1803"/>
              <p:cNvSpPr>
                <a:spLocks noChangeShapeType="1"/>
              </p:cNvSpPr>
              <p:nvPr/>
            </p:nvSpPr>
            <p:spPr bwMode="auto">
              <a:xfrm>
                <a:off x="2893" y="208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17" name="Line 1804"/>
              <p:cNvSpPr>
                <a:spLocks noChangeShapeType="1"/>
              </p:cNvSpPr>
              <p:nvPr/>
            </p:nvSpPr>
            <p:spPr bwMode="auto">
              <a:xfrm flipV="1">
                <a:off x="1821" y="2012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18" name="Line 1805"/>
              <p:cNvSpPr>
                <a:spLocks noChangeShapeType="1"/>
              </p:cNvSpPr>
              <p:nvPr/>
            </p:nvSpPr>
            <p:spPr bwMode="auto">
              <a:xfrm flipH="1" flipV="1">
                <a:off x="1849" y="2012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19" name="Line 1806"/>
              <p:cNvSpPr>
                <a:spLocks noChangeShapeType="1"/>
              </p:cNvSpPr>
              <p:nvPr/>
            </p:nvSpPr>
            <p:spPr bwMode="auto">
              <a:xfrm flipV="1">
                <a:off x="1988" y="1880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20" name="Line 1807"/>
              <p:cNvSpPr>
                <a:spLocks noChangeShapeType="1"/>
              </p:cNvSpPr>
              <p:nvPr/>
            </p:nvSpPr>
            <p:spPr bwMode="auto">
              <a:xfrm flipH="1">
                <a:off x="2016" y="1877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21" name="Line 1808"/>
              <p:cNvSpPr>
                <a:spLocks noChangeShapeType="1"/>
              </p:cNvSpPr>
              <p:nvPr/>
            </p:nvSpPr>
            <p:spPr bwMode="auto">
              <a:xfrm flipV="1">
                <a:off x="1449" y="210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22" name="Line 1809"/>
              <p:cNvSpPr>
                <a:spLocks noChangeShapeType="1"/>
              </p:cNvSpPr>
              <p:nvPr/>
            </p:nvSpPr>
            <p:spPr bwMode="auto">
              <a:xfrm flipH="1" flipV="1">
                <a:off x="1477" y="210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23" name="Line 1810"/>
              <p:cNvSpPr>
                <a:spLocks noChangeShapeType="1"/>
              </p:cNvSpPr>
              <p:nvPr/>
            </p:nvSpPr>
            <p:spPr bwMode="auto">
              <a:xfrm flipH="1" flipV="1">
                <a:off x="1905" y="1968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24" name="Line 1811"/>
              <p:cNvSpPr>
                <a:spLocks noChangeShapeType="1"/>
              </p:cNvSpPr>
              <p:nvPr/>
            </p:nvSpPr>
            <p:spPr bwMode="auto">
              <a:xfrm flipH="1">
                <a:off x="1905" y="1944"/>
                <a:ext cx="27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25" name="Line 1812"/>
              <p:cNvSpPr>
                <a:spLocks noChangeShapeType="1"/>
              </p:cNvSpPr>
              <p:nvPr/>
            </p:nvSpPr>
            <p:spPr bwMode="auto">
              <a:xfrm flipV="1">
                <a:off x="3126" y="2101"/>
                <a:ext cx="2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51" name="Group 2014"/>
            <p:cNvGrpSpPr>
              <a:grpSpLocks/>
            </p:cNvGrpSpPr>
            <p:nvPr/>
          </p:nvGrpSpPr>
          <p:grpSpPr bwMode="auto">
            <a:xfrm>
              <a:off x="1658962" y="2946518"/>
              <a:ext cx="2967091" cy="514371"/>
              <a:chOff x="1405" y="1811"/>
              <a:chExt cx="1869" cy="324"/>
            </a:xfrm>
          </p:grpSpPr>
          <p:sp>
            <p:nvSpPr>
              <p:cNvPr id="22826" name="Line 1814"/>
              <p:cNvSpPr>
                <a:spLocks noChangeShapeType="1"/>
              </p:cNvSpPr>
              <p:nvPr/>
            </p:nvSpPr>
            <p:spPr bwMode="auto">
              <a:xfrm flipH="1" flipV="1">
                <a:off x="3153" y="2101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27" name="Line 1815"/>
              <p:cNvSpPr>
                <a:spLocks noChangeShapeType="1"/>
              </p:cNvSpPr>
              <p:nvPr/>
            </p:nvSpPr>
            <p:spPr bwMode="auto">
              <a:xfrm flipH="1">
                <a:off x="1932" y="1921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28" name="Line 1816"/>
              <p:cNvSpPr>
                <a:spLocks noChangeShapeType="1"/>
              </p:cNvSpPr>
              <p:nvPr/>
            </p:nvSpPr>
            <p:spPr bwMode="auto">
              <a:xfrm flipH="1" flipV="1">
                <a:off x="1932" y="1944"/>
                <a:ext cx="1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29" name="Line 1817"/>
              <p:cNvSpPr>
                <a:spLocks noChangeShapeType="1"/>
              </p:cNvSpPr>
              <p:nvPr/>
            </p:nvSpPr>
            <p:spPr bwMode="auto">
              <a:xfrm flipV="1">
                <a:off x="1665" y="2081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30" name="Line 1818"/>
              <p:cNvSpPr>
                <a:spLocks noChangeShapeType="1"/>
              </p:cNvSpPr>
              <p:nvPr/>
            </p:nvSpPr>
            <p:spPr bwMode="auto">
              <a:xfrm flipH="1" flipV="1">
                <a:off x="1693" y="208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31" name="Line 1819"/>
              <p:cNvSpPr>
                <a:spLocks noChangeShapeType="1"/>
              </p:cNvSpPr>
              <p:nvPr/>
            </p:nvSpPr>
            <p:spPr bwMode="auto">
              <a:xfrm flipV="1">
                <a:off x="1793" y="2032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32" name="Line 1820"/>
              <p:cNvSpPr>
                <a:spLocks noChangeShapeType="1"/>
              </p:cNvSpPr>
              <p:nvPr/>
            </p:nvSpPr>
            <p:spPr bwMode="auto">
              <a:xfrm flipH="1" flipV="1">
                <a:off x="1821" y="2032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33" name="Line 1821"/>
              <p:cNvSpPr>
                <a:spLocks noChangeShapeType="1"/>
              </p:cNvSpPr>
              <p:nvPr/>
            </p:nvSpPr>
            <p:spPr bwMode="auto">
              <a:xfrm flipH="1">
                <a:off x="1988" y="189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34" name="Line 1822"/>
              <p:cNvSpPr>
                <a:spLocks noChangeShapeType="1"/>
              </p:cNvSpPr>
              <p:nvPr/>
            </p:nvSpPr>
            <p:spPr bwMode="auto">
              <a:xfrm flipV="1">
                <a:off x="1960" y="1900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35" name="Line 1823"/>
              <p:cNvSpPr>
                <a:spLocks noChangeShapeType="1"/>
              </p:cNvSpPr>
              <p:nvPr/>
            </p:nvSpPr>
            <p:spPr bwMode="auto">
              <a:xfrm flipH="1" flipV="1">
                <a:off x="1960" y="1921"/>
                <a:ext cx="17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36" name="Line 1824"/>
              <p:cNvSpPr>
                <a:spLocks noChangeShapeType="1"/>
              </p:cNvSpPr>
              <p:nvPr/>
            </p:nvSpPr>
            <p:spPr bwMode="auto">
              <a:xfrm flipH="1" flipV="1">
                <a:off x="1405" y="210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37" name="Line 1825"/>
              <p:cNvSpPr>
                <a:spLocks noChangeShapeType="1"/>
              </p:cNvSpPr>
              <p:nvPr/>
            </p:nvSpPr>
            <p:spPr bwMode="auto">
              <a:xfrm flipH="1" flipV="1">
                <a:off x="1793" y="204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38" name="Line 1826"/>
              <p:cNvSpPr>
                <a:spLocks noChangeShapeType="1"/>
              </p:cNvSpPr>
              <p:nvPr/>
            </p:nvSpPr>
            <p:spPr bwMode="auto">
              <a:xfrm flipV="1">
                <a:off x="1765" y="2049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39" name="Line 1827"/>
              <p:cNvSpPr>
                <a:spLocks noChangeShapeType="1"/>
              </p:cNvSpPr>
              <p:nvPr/>
            </p:nvSpPr>
            <p:spPr bwMode="auto">
              <a:xfrm flipV="1">
                <a:off x="2937" y="2090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40" name="Line 1828"/>
              <p:cNvSpPr>
                <a:spLocks noChangeShapeType="1"/>
              </p:cNvSpPr>
              <p:nvPr/>
            </p:nvSpPr>
            <p:spPr bwMode="auto">
              <a:xfrm flipH="1" flipV="1">
                <a:off x="2965" y="2090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41" name="Line 1829"/>
              <p:cNvSpPr>
                <a:spLocks noChangeShapeType="1"/>
              </p:cNvSpPr>
              <p:nvPr/>
            </p:nvSpPr>
            <p:spPr bwMode="auto">
              <a:xfrm flipH="1" flipV="1">
                <a:off x="3081" y="2100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42" name="Line 1830"/>
              <p:cNvSpPr>
                <a:spLocks noChangeShapeType="1"/>
              </p:cNvSpPr>
              <p:nvPr/>
            </p:nvSpPr>
            <p:spPr bwMode="auto">
              <a:xfrm flipV="1">
                <a:off x="3053" y="210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43" name="Line 1831"/>
              <p:cNvSpPr>
                <a:spLocks noChangeShapeType="1"/>
              </p:cNvSpPr>
              <p:nvPr/>
            </p:nvSpPr>
            <p:spPr bwMode="auto">
              <a:xfrm flipH="1" flipV="1">
                <a:off x="1593" y="209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44" name="Line 1832"/>
              <p:cNvSpPr>
                <a:spLocks noChangeShapeType="1"/>
              </p:cNvSpPr>
              <p:nvPr/>
            </p:nvSpPr>
            <p:spPr bwMode="auto">
              <a:xfrm flipV="1">
                <a:off x="1565" y="209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45" name="Line 1833"/>
              <p:cNvSpPr>
                <a:spLocks noChangeShapeType="1"/>
              </p:cNvSpPr>
              <p:nvPr/>
            </p:nvSpPr>
            <p:spPr bwMode="auto">
              <a:xfrm flipV="1">
                <a:off x="1737" y="2065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46" name="Line 1834"/>
              <p:cNvSpPr>
                <a:spLocks noChangeShapeType="1"/>
              </p:cNvSpPr>
              <p:nvPr/>
            </p:nvSpPr>
            <p:spPr bwMode="auto">
              <a:xfrm flipH="1" flipV="1">
                <a:off x="1765" y="206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47" name="Line 1835"/>
              <p:cNvSpPr>
                <a:spLocks noChangeShapeType="1"/>
              </p:cNvSpPr>
              <p:nvPr/>
            </p:nvSpPr>
            <p:spPr bwMode="auto">
              <a:xfrm flipV="1">
                <a:off x="3170" y="210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48" name="Line 1836"/>
              <p:cNvSpPr>
                <a:spLocks noChangeShapeType="1"/>
              </p:cNvSpPr>
              <p:nvPr/>
            </p:nvSpPr>
            <p:spPr bwMode="auto">
              <a:xfrm flipH="1" flipV="1">
                <a:off x="3198" y="210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49" name="Line 1837"/>
              <p:cNvSpPr>
                <a:spLocks noChangeShapeType="1"/>
              </p:cNvSpPr>
              <p:nvPr/>
            </p:nvSpPr>
            <p:spPr bwMode="auto">
              <a:xfrm flipH="1" flipV="1">
                <a:off x="1521" y="210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50" name="Line 1838"/>
              <p:cNvSpPr>
                <a:spLocks noChangeShapeType="1"/>
              </p:cNvSpPr>
              <p:nvPr/>
            </p:nvSpPr>
            <p:spPr bwMode="auto">
              <a:xfrm flipV="1">
                <a:off x="1493" y="210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51" name="Line 1839"/>
              <p:cNvSpPr>
                <a:spLocks noChangeShapeType="1"/>
              </p:cNvSpPr>
              <p:nvPr/>
            </p:nvSpPr>
            <p:spPr bwMode="auto">
              <a:xfrm flipH="1" flipV="1">
                <a:off x="1665" y="209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52" name="Line 1840"/>
              <p:cNvSpPr>
                <a:spLocks noChangeShapeType="1"/>
              </p:cNvSpPr>
              <p:nvPr/>
            </p:nvSpPr>
            <p:spPr bwMode="auto">
              <a:xfrm flipV="1">
                <a:off x="1637" y="2092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53" name="Line 1841"/>
              <p:cNvSpPr>
                <a:spLocks noChangeShapeType="1"/>
              </p:cNvSpPr>
              <p:nvPr/>
            </p:nvSpPr>
            <p:spPr bwMode="auto">
              <a:xfrm flipV="1">
                <a:off x="2982" y="2098"/>
                <a:ext cx="27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54" name="Line 1842"/>
              <p:cNvSpPr>
                <a:spLocks noChangeShapeType="1"/>
              </p:cNvSpPr>
              <p:nvPr/>
            </p:nvSpPr>
            <p:spPr bwMode="auto">
              <a:xfrm flipH="1" flipV="1">
                <a:off x="3009" y="2098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55" name="Line 1843"/>
              <p:cNvSpPr>
                <a:spLocks noChangeShapeType="1"/>
              </p:cNvSpPr>
              <p:nvPr/>
            </p:nvSpPr>
            <p:spPr bwMode="auto">
              <a:xfrm flipV="1">
                <a:off x="1421" y="210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56" name="Line 1844"/>
              <p:cNvSpPr>
                <a:spLocks noChangeShapeType="1"/>
              </p:cNvSpPr>
              <p:nvPr/>
            </p:nvSpPr>
            <p:spPr bwMode="auto">
              <a:xfrm flipH="1" flipV="1">
                <a:off x="1449" y="210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57" name="Line 1845"/>
              <p:cNvSpPr>
                <a:spLocks noChangeShapeType="1"/>
              </p:cNvSpPr>
              <p:nvPr/>
            </p:nvSpPr>
            <p:spPr bwMode="auto">
              <a:xfrm flipH="1" flipV="1">
                <a:off x="2805" y="2054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58" name="Line 1846"/>
              <p:cNvSpPr>
                <a:spLocks noChangeShapeType="1"/>
              </p:cNvSpPr>
              <p:nvPr/>
            </p:nvSpPr>
            <p:spPr bwMode="auto">
              <a:xfrm>
                <a:off x="2777" y="204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59" name="Line 1847"/>
              <p:cNvSpPr>
                <a:spLocks noChangeShapeType="1"/>
              </p:cNvSpPr>
              <p:nvPr/>
            </p:nvSpPr>
            <p:spPr bwMode="auto">
              <a:xfrm flipV="1">
                <a:off x="3098" y="210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60" name="Line 1848"/>
              <p:cNvSpPr>
                <a:spLocks noChangeShapeType="1"/>
              </p:cNvSpPr>
              <p:nvPr/>
            </p:nvSpPr>
            <p:spPr bwMode="auto">
              <a:xfrm flipH="1" flipV="1">
                <a:off x="3126" y="210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61" name="Line 1849"/>
              <p:cNvSpPr>
                <a:spLocks noChangeShapeType="1"/>
              </p:cNvSpPr>
              <p:nvPr/>
            </p:nvSpPr>
            <p:spPr bwMode="auto">
              <a:xfrm flipH="1" flipV="1">
                <a:off x="2761" y="203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62" name="Line 1850"/>
              <p:cNvSpPr>
                <a:spLocks noChangeShapeType="1"/>
              </p:cNvSpPr>
              <p:nvPr/>
            </p:nvSpPr>
            <p:spPr bwMode="auto">
              <a:xfrm>
                <a:off x="2733" y="2028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63" name="Line 1851"/>
              <p:cNvSpPr>
                <a:spLocks noChangeShapeType="1"/>
              </p:cNvSpPr>
              <p:nvPr/>
            </p:nvSpPr>
            <p:spPr bwMode="auto">
              <a:xfrm flipH="1" flipV="1">
                <a:off x="2849" y="206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64" name="Line 1852"/>
              <p:cNvSpPr>
                <a:spLocks noChangeShapeType="1"/>
              </p:cNvSpPr>
              <p:nvPr/>
            </p:nvSpPr>
            <p:spPr bwMode="auto">
              <a:xfrm>
                <a:off x="2821" y="206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65" name="Line 1853"/>
              <p:cNvSpPr>
                <a:spLocks noChangeShapeType="1"/>
              </p:cNvSpPr>
              <p:nvPr/>
            </p:nvSpPr>
            <p:spPr bwMode="auto">
              <a:xfrm flipV="1">
                <a:off x="1709" y="2079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66" name="Line 1854"/>
              <p:cNvSpPr>
                <a:spLocks noChangeShapeType="1"/>
              </p:cNvSpPr>
              <p:nvPr/>
            </p:nvSpPr>
            <p:spPr bwMode="auto">
              <a:xfrm flipH="1" flipV="1">
                <a:off x="1737" y="207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67" name="Line 1855"/>
              <p:cNvSpPr>
                <a:spLocks noChangeShapeType="1"/>
              </p:cNvSpPr>
              <p:nvPr/>
            </p:nvSpPr>
            <p:spPr bwMode="auto">
              <a:xfrm flipH="1" flipV="1">
                <a:off x="2717" y="201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68" name="Line 1856"/>
              <p:cNvSpPr>
                <a:spLocks noChangeShapeType="1"/>
              </p:cNvSpPr>
              <p:nvPr/>
            </p:nvSpPr>
            <p:spPr bwMode="auto">
              <a:xfrm>
                <a:off x="2689" y="2006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69" name="Line 1857"/>
              <p:cNvSpPr>
                <a:spLocks noChangeShapeType="1"/>
              </p:cNvSpPr>
              <p:nvPr/>
            </p:nvSpPr>
            <p:spPr bwMode="auto">
              <a:xfrm flipH="1" flipV="1">
                <a:off x="2893" y="208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70" name="Line 1858"/>
              <p:cNvSpPr>
                <a:spLocks noChangeShapeType="1"/>
              </p:cNvSpPr>
              <p:nvPr/>
            </p:nvSpPr>
            <p:spPr bwMode="auto">
              <a:xfrm>
                <a:off x="2865" y="2080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71" name="Line 1859"/>
              <p:cNvSpPr>
                <a:spLocks noChangeShapeType="1"/>
              </p:cNvSpPr>
              <p:nvPr/>
            </p:nvSpPr>
            <p:spPr bwMode="auto">
              <a:xfrm flipV="1">
                <a:off x="3214" y="211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72" name="Line 1860"/>
              <p:cNvSpPr>
                <a:spLocks noChangeShapeType="1"/>
              </p:cNvSpPr>
              <p:nvPr/>
            </p:nvSpPr>
            <p:spPr bwMode="auto">
              <a:xfrm flipH="1" flipV="1">
                <a:off x="3242" y="211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73" name="Line 1861"/>
              <p:cNvSpPr>
                <a:spLocks noChangeShapeType="1"/>
              </p:cNvSpPr>
              <p:nvPr/>
            </p:nvSpPr>
            <p:spPr bwMode="auto">
              <a:xfrm flipH="1" flipV="1">
                <a:off x="3053" y="2104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74" name="Line 1862"/>
              <p:cNvSpPr>
                <a:spLocks noChangeShapeType="1"/>
              </p:cNvSpPr>
              <p:nvPr/>
            </p:nvSpPr>
            <p:spPr bwMode="auto">
              <a:xfrm flipV="1">
                <a:off x="3026" y="2104"/>
                <a:ext cx="2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75" name="Line 1863"/>
              <p:cNvSpPr>
                <a:spLocks noChangeShapeType="1"/>
              </p:cNvSpPr>
              <p:nvPr/>
            </p:nvSpPr>
            <p:spPr bwMode="auto">
              <a:xfrm flipH="1" flipV="1">
                <a:off x="1637" y="210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76" name="Line 1864"/>
              <p:cNvSpPr>
                <a:spLocks noChangeShapeType="1"/>
              </p:cNvSpPr>
              <p:nvPr/>
            </p:nvSpPr>
            <p:spPr bwMode="auto">
              <a:xfrm flipV="1">
                <a:off x="1609" y="2101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77" name="Line 1865"/>
              <p:cNvSpPr>
                <a:spLocks noChangeShapeType="1"/>
              </p:cNvSpPr>
              <p:nvPr/>
            </p:nvSpPr>
            <p:spPr bwMode="auto">
              <a:xfrm flipH="1" flipV="1">
                <a:off x="1565" y="210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78" name="Line 1866"/>
              <p:cNvSpPr>
                <a:spLocks noChangeShapeType="1"/>
              </p:cNvSpPr>
              <p:nvPr/>
            </p:nvSpPr>
            <p:spPr bwMode="auto">
              <a:xfrm flipV="1">
                <a:off x="1537" y="2106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79" name="Line 1867"/>
              <p:cNvSpPr>
                <a:spLocks noChangeShapeType="1"/>
              </p:cNvSpPr>
              <p:nvPr/>
            </p:nvSpPr>
            <p:spPr bwMode="auto">
              <a:xfrm flipV="1">
                <a:off x="2160" y="1821"/>
                <a:ext cx="5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80" name="Line 1868"/>
              <p:cNvSpPr>
                <a:spLocks noChangeShapeType="1"/>
              </p:cNvSpPr>
              <p:nvPr/>
            </p:nvSpPr>
            <p:spPr bwMode="auto">
              <a:xfrm flipH="1" flipV="1">
                <a:off x="2937" y="2092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81" name="Line 1869"/>
              <p:cNvSpPr>
                <a:spLocks noChangeShapeType="1"/>
              </p:cNvSpPr>
              <p:nvPr/>
            </p:nvSpPr>
            <p:spPr bwMode="auto">
              <a:xfrm flipV="1">
                <a:off x="2909" y="2092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82" name="Line 1870"/>
              <p:cNvSpPr>
                <a:spLocks noChangeShapeType="1"/>
              </p:cNvSpPr>
              <p:nvPr/>
            </p:nvSpPr>
            <p:spPr bwMode="auto">
              <a:xfrm flipH="1" flipV="1">
                <a:off x="2673" y="199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83" name="Line 1871"/>
              <p:cNvSpPr>
                <a:spLocks noChangeShapeType="1"/>
              </p:cNvSpPr>
              <p:nvPr/>
            </p:nvSpPr>
            <p:spPr bwMode="auto">
              <a:xfrm>
                <a:off x="2645" y="1981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84" name="Line 1872"/>
              <p:cNvSpPr>
                <a:spLocks noChangeShapeType="1"/>
              </p:cNvSpPr>
              <p:nvPr/>
            </p:nvSpPr>
            <p:spPr bwMode="auto">
              <a:xfrm flipV="1">
                <a:off x="1465" y="211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85" name="Line 1873"/>
              <p:cNvSpPr>
                <a:spLocks noChangeShapeType="1"/>
              </p:cNvSpPr>
              <p:nvPr/>
            </p:nvSpPr>
            <p:spPr bwMode="auto">
              <a:xfrm flipH="1" flipV="1">
                <a:off x="1493" y="211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86" name="Line 1874"/>
              <p:cNvSpPr>
                <a:spLocks noChangeShapeType="1"/>
              </p:cNvSpPr>
              <p:nvPr/>
            </p:nvSpPr>
            <p:spPr bwMode="auto">
              <a:xfrm flipH="1" flipV="1">
                <a:off x="3170" y="211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87" name="Line 1875"/>
              <p:cNvSpPr>
                <a:spLocks noChangeShapeType="1"/>
              </p:cNvSpPr>
              <p:nvPr/>
            </p:nvSpPr>
            <p:spPr bwMode="auto">
              <a:xfrm flipV="1">
                <a:off x="3142" y="211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88" name="Line 1876"/>
              <p:cNvSpPr>
                <a:spLocks noChangeShapeType="1"/>
              </p:cNvSpPr>
              <p:nvPr/>
            </p:nvSpPr>
            <p:spPr bwMode="auto">
              <a:xfrm flipH="1" flipV="1">
                <a:off x="1865" y="202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89" name="Line 1877"/>
              <p:cNvSpPr>
                <a:spLocks noChangeShapeType="1"/>
              </p:cNvSpPr>
              <p:nvPr/>
            </p:nvSpPr>
            <p:spPr bwMode="auto">
              <a:xfrm flipH="1">
                <a:off x="1865" y="1997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90" name="Line 1878"/>
              <p:cNvSpPr>
                <a:spLocks noChangeShapeType="1"/>
              </p:cNvSpPr>
              <p:nvPr/>
            </p:nvSpPr>
            <p:spPr bwMode="auto">
              <a:xfrm flipV="1">
                <a:off x="1837" y="2020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91" name="Line 1879"/>
              <p:cNvSpPr>
                <a:spLocks noChangeShapeType="1"/>
              </p:cNvSpPr>
              <p:nvPr/>
            </p:nvSpPr>
            <p:spPr bwMode="auto">
              <a:xfrm flipH="1">
                <a:off x="2088" y="1839"/>
                <a:ext cx="1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92" name="Line 1880"/>
              <p:cNvSpPr>
                <a:spLocks noChangeShapeType="1"/>
              </p:cNvSpPr>
              <p:nvPr/>
            </p:nvSpPr>
            <p:spPr bwMode="auto">
              <a:xfrm flipV="1">
                <a:off x="2060" y="1844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93" name="Line 1881"/>
              <p:cNvSpPr>
                <a:spLocks noChangeShapeType="1"/>
              </p:cNvSpPr>
              <p:nvPr/>
            </p:nvSpPr>
            <p:spPr bwMode="auto">
              <a:xfrm flipH="1">
                <a:off x="2088" y="1827"/>
                <a:ext cx="44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94" name="Line 1882"/>
              <p:cNvSpPr>
                <a:spLocks noChangeShapeType="1"/>
              </p:cNvSpPr>
              <p:nvPr/>
            </p:nvSpPr>
            <p:spPr bwMode="auto">
              <a:xfrm flipV="1">
                <a:off x="1681" y="2091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95" name="Line 1883"/>
              <p:cNvSpPr>
                <a:spLocks noChangeShapeType="1"/>
              </p:cNvSpPr>
              <p:nvPr/>
            </p:nvSpPr>
            <p:spPr bwMode="auto">
              <a:xfrm flipH="1" flipV="1">
                <a:off x="1709" y="209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96" name="Line 1884"/>
              <p:cNvSpPr>
                <a:spLocks noChangeShapeType="1"/>
              </p:cNvSpPr>
              <p:nvPr/>
            </p:nvSpPr>
            <p:spPr bwMode="auto">
              <a:xfrm flipH="1">
                <a:off x="1893" y="1973"/>
                <a:ext cx="28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97" name="Line 1885"/>
              <p:cNvSpPr>
                <a:spLocks noChangeShapeType="1"/>
              </p:cNvSpPr>
              <p:nvPr/>
            </p:nvSpPr>
            <p:spPr bwMode="auto">
              <a:xfrm flipH="1" flipV="1">
                <a:off x="1893" y="199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98" name="Line 1886"/>
              <p:cNvSpPr>
                <a:spLocks noChangeShapeType="1"/>
              </p:cNvSpPr>
              <p:nvPr/>
            </p:nvSpPr>
            <p:spPr bwMode="auto">
              <a:xfrm flipV="1">
                <a:off x="1809" y="2040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99" name="Line 1887"/>
              <p:cNvSpPr>
                <a:spLocks noChangeShapeType="1"/>
              </p:cNvSpPr>
              <p:nvPr/>
            </p:nvSpPr>
            <p:spPr bwMode="auto">
              <a:xfrm flipH="1" flipV="1">
                <a:off x="1837" y="204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00" name="Line 1888"/>
              <p:cNvSpPr>
                <a:spLocks noChangeShapeType="1"/>
              </p:cNvSpPr>
              <p:nvPr/>
            </p:nvSpPr>
            <p:spPr bwMode="auto">
              <a:xfrm flipH="1" flipV="1">
                <a:off x="1421" y="211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01" name="Line 1889"/>
              <p:cNvSpPr>
                <a:spLocks noChangeShapeType="1"/>
              </p:cNvSpPr>
              <p:nvPr/>
            </p:nvSpPr>
            <p:spPr bwMode="auto">
              <a:xfrm flipH="1">
                <a:off x="1921" y="1948"/>
                <a:ext cx="28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02" name="Line 1890"/>
              <p:cNvSpPr>
                <a:spLocks noChangeShapeType="1"/>
              </p:cNvSpPr>
              <p:nvPr/>
            </p:nvSpPr>
            <p:spPr bwMode="auto">
              <a:xfrm flipH="1" flipV="1">
                <a:off x="1921" y="1973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03" name="Line 1891"/>
              <p:cNvSpPr>
                <a:spLocks noChangeShapeType="1"/>
              </p:cNvSpPr>
              <p:nvPr/>
            </p:nvSpPr>
            <p:spPr bwMode="auto">
              <a:xfrm flipH="1" flipV="1">
                <a:off x="1809" y="205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04" name="Line 1892"/>
              <p:cNvSpPr>
                <a:spLocks noChangeShapeType="1"/>
              </p:cNvSpPr>
              <p:nvPr/>
            </p:nvSpPr>
            <p:spPr bwMode="auto">
              <a:xfrm flipV="1">
                <a:off x="1781" y="2059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05" name="Line 1893"/>
              <p:cNvSpPr>
                <a:spLocks noChangeShapeType="1"/>
              </p:cNvSpPr>
              <p:nvPr/>
            </p:nvSpPr>
            <p:spPr bwMode="auto">
              <a:xfrm flipV="1">
                <a:off x="2954" y="2100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06" name="Line 1894"/>
              <p:cNvSpPr>
                <a:spLocks noChangeShapeType="1"/>
              </p:cNvSpPr>
              <p:nvPr/>
            </p:nvSpPr>
            <p:spPr bwMode="auto">
              <a:xfrm flipH="1" flipV="1">
                <a:off x="2982" y="210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07" name="Line 1895"/>
              <p:cNvSpPr>
                <a:spLocks noChangeShapeType="1"/>
              </p:cNvSpPr>
              <p:nvPr/>
            </p:nvSpPr>
            <p:spPr bwMode="auto">
              <a:xfrm flipH="1" flipV="1">
                <a:off x="3098" y="211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08" name="Line 1896"/>
              <p:cNvSpPr>
                <a:spLocks noChangeShapeType="1"/>
              </p:cNvSpPr>
              <p:nvPr/>
            </p:nvSpPr>
            <p:spPr bwMode="auto">
              <a:xfrm flipV="1">
                <a:off x="3070" y="211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09" name="Line 1897"/>
              <p:cNvSpPr>
                <a:spLocks noChangeShapeType="1"/>
              </p:cNvSpPr>
              <p:nvPr/>
            </p:nvSpPr>
            <p:spPr bwMode="auto">
              <a:xfrm flipH="1" flipV="1">
                <a:off x="1949" y="1948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10" name="Line 1898"/>
              <p:cNvSpPr>
                <a:spLocks noChangeShapeType="1"/>
              </p:cNvSpPr>
              <p:nvPr/>
            </p:nvSpPr>
            <p:spPr bwMode="auto">
              <a:xfrm flipH="1">
                <a:off x="1949" y="1923"/>
                <a:ext cx="28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11" name="Line 1899"/>
              <p:cNvSpPr>
                <a:spLocks noChangeShapeType="1"/>
              </p:cNvSpPr>
              <p:nvPr/>
            </p:nvSpPr>
            <p:spPr bwMode="auto">
              <a:xfrm flipH="1">
                <a:off x="2060" y="1856"/>
                <a:ext cx="17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12" name="Line 1900"/>
              <p:cNvSpPr>
                <a:spLocks noChangeShapeType="1"/>
              </p:cNvSpPr>
              <p:nvPr/>
            </p:nvSpPr>
            <p:spPr bwMode="auto">
              <a:xfrm flipV="1">
                <a:off x="2032" y="1859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13" name="Line 1901"/>
              <p:cNvSpPr>
                <a:spLocks noChangeShapeType="1"/>
              </p:cNvSpPr>
              <p:nvPr/>
            </p:nvSpPr>
            <p:spPr bwMode="auto">
              <a:xfrm flipH="1" flipV="1">
                <a:off x="1977" y="1923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14" name="Line 1902"/>
              <p:cNvSpPr>
                <a:spLocks noChangeShapeType="1"/>
              </p:cNvSpPr>
              <p:nvPr/>
            </p:nvSpPr>
            <p:spPr bwMode="auto">
              <a:xfrm flipH="1">
                <a:off x="1977" y="1899"/>
                <a:ext cx="28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15" name="Line 1903"/>
              <p:cNvSpPr>
                <a:spLocks noChangeShapeType="1"/>
              </p:cNvSpPr>
              <p:nvPr/>
            </p:nvSpPr>
            <p:spPr bwMode="auto">
              <a:xfrm flipV="1">
                <a:off x="1581" y="210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16" name="Line 1904"/>
              <p:cNvSpPr>
                <a:spLocks noChangeShapeType="1"/>
              </p:cNvSpPr>
              <p:nvPr/>
            </p:nvSpPr>
            <p:spPr bwMode="auto">
              <a:xfrm flipH="1" flipV="1">
                <a:off x="1609" y="210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17" name="Line 1905"/>
              <p:cNvSpPr>
                <a:spLocks noChangeShapeType="1"/>
              </p:cNvSpPr>
              <p:nvPr/>
            </p:nvSpPr>
            <p:spPr bwMode="auto">
              <a:xfrm flipH="1" flipV="1">
                <a:off x="1781" y="207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18" name="Line 1906"/>
              <p:cNvSpPr>
                <a:spLocks noChangeShapeType="1"/>
              </p:cNvSpPr>
              <p:nvPr/>
            </p:nvSpPr>
            <p:spPr bwMode="auto">
              <a:xfrm flipV="1">
                <a:off x="1753" y="2075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19" name="Line 1907"/>
              <p:cNvSpPr>
                <a:spLocks noChangeShapeType="1"/>
              </p:cNvSpPr>
              <p:nvPr/>
            </p:nvSpPr>
            <p:spPr bwMode="auto">
              <a:xfrm flipH="1" flipV="1">
                <a:off x="3214" y="211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20" name="Line 1908"/>
              <p:cNvSpPr>
                <a:spLocks noChangeShapeType="1"/>
              </p:cNvSpPr>
              <p:nvPr/>
            </p:nvSpPr>
            <p:spPr bwMode="auto">
              <a:xfrm flipV="1">
                <a:off x="3186" y="211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21" name="Line 1909"/>
              <p:cNvSpPr>
                <a:spLocks noChangeShapeType="1"/>
              </p:cNvSpPr>
              <p:nvPr/>
            </p:nvSpPr>
            <p:spPr bwMode="auto">
              <a:xfrm flipV="1">
                <a:off x="2005" y="1877"/>
                <a:ext cx="27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22" name="Line 1910"/>
              <p:cNvSpPr>
                <a:spLocks noChangeShapeType="1"/>
              </p:cNvSpPr>
              <p:nvPr/>
            </p:nvSpPr>
            <p:spPr bwMode="auto">
              <a:xfrm flipH="1">
                <a:off x="2032" y="187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23" name="Line 1911"/>
              <p:cNvSpPr>
                <a:spLocks noChangeShapeType="1"/>
              </p:cNvSpPr>
              <p:nvPr/>
            </p:nvSpPr>
            <p:spPr bwMode="auto">
              <a:xfrm flipH="1" flipV="1">
                <a:off x="2005" y="1899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24" name="Line 1912"/>
              <p:cNvSpPr>
                <a:spLocks noChangeShapeType="1"/>
              </p:cNvSpPr>
              <p:nvPr/>
            </p:nvSpPr>
            <p:spPr bwMode="auto">
              <a:xfrm flipH="1" flipV="1">
                <a:off x="1537" y="211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25" name="Line 1913"/>
              <p:cNvSpPr>
                <a:spLocks noChangeShapeType="1"/>
              </p:cNvSpPr>
              <p:nvPr/>
            </p:nvSpPr>
            <p:spPr bwMode="auto">
              <a:xfrm flipV="1">
                <a:off x="1509" y="211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26" name="Line 1914"/>
              <p:cNvSpPr>
                <a:spLocks noChangeShapeType="1"/>
              </p:cNvSpPr>
              <p:nvPr/>
            </p:nvSpPr>
            <p:spPr bwMode="auto">
              <a:xfrm flipV="1">
                <a:off x="1653" y="2101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27" name="Line 1915"/>
              <p:cNvSpPr>
                <a:spLocks noChangeShapeType="1"/>
              </p:cNvSpPr>
              <p:nvPr/>
            </p:nvSpPr>
            <p:spPr bwMode="auto">
              <a:xfrm flipH="1" flipV="1">
                <a:off x="1681" y="210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28" name="Line 1916"/>
              <p:cNvSpPr>
                <a:spLocks noChangeShapeType="1"/>
              </p:cNvSpPr>
              <p:nvPr/>
            </p:nvSpPr>
            <p:spPr bwMode="auto">
              <a:xfrm flipH="1" flipV="1">
                <a:off x="3026" y="210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29" name="Line 1917"/>
              <p:cNvSpPr>
                <a:spLocks noChangeShapeType="1"/>
              </p:cNvSpPr>
              <p:nvPr/>
            </p:nvSpPr>
            <p:spPr bwMode="auto">
              <a:xfrm flipV="1">
                <a:off x="2998" y="2108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30" name="Line 1918"/>
              <p:cNvSpPr>
                <a:spLocks noChangeShapeType="1"/>
              </p:cNvSpPr>
              <p:nvPr/>
            </p:nvSpPr>
            <p:spPr bwMode="auto">
              <a:xfrm flipH="1" flipV="1">
                <a:off x="2821" y="2065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31" name="Line 1919"/>
              <p:cNvSpPr>
                <a:spLocks noChangeShapeType="1"/>
              </p:cNvSpPr>
              <p:nvPr/>
            </p:nvSpPr>
            <p:spPr bwMode="auto">
              <a:xfrm>
                <a:off x="2793" y="206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32" name="Line 1920"/>
              <p:cNvSpPr>
                <a:spLocks noChangeShapeType="1"/>
              </p:cNvSpPr>
              <p:nvPr/>
            </p:nvSpPr>
            <p:spPr bwMode="auto">
              <a:xfrm flipV="1">
                <a:off x="1437" y="211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33" name="Line 1921"/>
              <p:cNvSpPr>
                <a:spLocks noChangeShapeType="1"/>
              </p:cNvSpPr>
              <p:nvPr/>
            </p:nvSpPr>
            <p:spPr bwMode="auto">
              <a:xfrm flipH="1" flipV="1">
                <a:off x="1465" y="211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34" name="Line 1922"/>
              <p:cNvSpPr>
                <a:spLocks noChangeShapeType="1"/>
              </p:cNvSpPr>
              <p:nvPr/>
            </p:nvSpPr>
            <p:spPr bwMode="auto">
              <a:xfrm flipH="1" flipV="1">
                <a:off x="2777" y="2048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35" name="Line 1923"/>
              <p:cNvSpPr>
                <a:spLocks noChangeShapeType="1"/>
              </p:cNvSpPr>
              <p:nvPr/>
            </p:nvSpPr>
            <p:spPr bwMode="auto">
              <a:xfrm>
                <a:off x="2749" y="2040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36" name="Line 1924"/>
              <p:cNvSpPr>
                <a:spLocks noChangeShapeType="1"/>
              </p:cNvSpPr>
              <p:nvPr/>
            </p:nvSpPr>
            <p:spPr bwMode="auto">
              <a:xfrm flipH="1" flipV="1">
                <a:off x="2865" y="2080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37" name="Line 1925"/>
              <p:cNvSpPr>
                <a:spLocks noChangeShapeType="1"/>
              </p:cNvSpPr>
              <p:nvPr/>
            </p:nvSpPr>
            <p:spPr bwMode="auto">
              <a:xfrm>
                <a:off x="2837" y="2077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38" name="Line 1926"/>
              <p:cNvSpPr>
                <a:spLocks noChangeShapeType="1"/>
              </p:cNvSpPr>
              <p:nvPr/>
            </p:nvSpPr>
            <p:spPr bwMode="auto">
              <a:xfrm flipH="1" flipV="1">
                <a:off x="3142" y="211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39" name="Line 1927"/>
              <p:cNvSpPr>
                <a:spLocks noChangeShapeType="1"/>
              </p:cNvSpPr>
              <p:nvPr/>
            </p:nvSpPr>
            <p:spPr bwMode="auto">
              <a:xfrm flipV="1">
                <a:off x="3114" y="211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0" name="Line 1928"/>
              <p:cNvSpPr>
                <a:spLocks noChangeShapeType="1"/>
              </p:cNvSpPr>
              <p:nvPr/>
            </p:nvSpPr>
            <p:spPr bwMode="auto">
              <a:xfrm>
                <a:off x="2204" y="1811"/>
                <a:ext cx="21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1" name="Line 1929"/>
              <p:cNvSpPr>
                <a:spLocks noChangeShapeType="1"/>
              </p:cNvSpPr>
              <p:nvPr/>
            </p:nvSpPr>
            <p:spPr bwMode="auto">
              <a:xfrm flipV="1">
                <a:off x="1725" y="2089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2" name="Line 1930"/>
              <p:cNvSpPr>
                <a:spLocks noChangeShapeType="1"/>
              </p:cNvSpPr>
              <p:nvPr/>
            </p:nvSpPr>
            <p:spPr bwMode="auto">
              <a:xfrm flipH="1" flipV="1">
                <a:off x="1753" y="208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3" name="Line 1931"/>
              <p:cNvSpPr>
                <a:spLocks noChangeShapeType="1"/>
              </p:cNvSpPr>
              <p:nvPr/>
            </p:nvSpPr>
            <p:spPr bwMode="auto">
              <a:xfrm flipH="1" flipV="1">
                <a:off x="2733" y="2028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4" name="Line 1932"/>
              <p:cNvSpPr>
                <a:spLocks noChangeShapeType="1"/>
              </p:cNvSpPr>
              <p:nvPr/>
            </p:nvSpPr>
            <p:spPr bwMode="auto">
              <a:xfrm>
                <a:off x="2705" y="2017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5" name="Line 1933"/>
              <p:cNvSpPr>
                <a:spLocks noChangeShapeType="1"/>
              </p:cNvSpPr>
              <p:nvPr/>
            </p:nvSpPr>
            <p:spPr bwMode="auto">
              <a:xfrm flipH="1" flipV="1">
                <a:off x="2909" y="2092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6" name="Line 1934"/>
              <p:cNvSpPr>
                <a:spLocks noChangeShapeType="1"/>
              </p:cNvSpPr>
              <p:nvPr/>
            </p:nvSpPr>
            <p:spPr bwMode="auto">
              <a:xfrm>
                <a:off x="2882" y="209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7" name="Line 1935"/>
              <p:cNvSpPr>
                <a:spLocks noChangeShapeType="1"/>
              </p:cNvSpPr>
              <p:nvPr/>
            </p:nvSpPr>
            <p:spPr bwMode="auto">
              <a:xfrm flipV="1">
                <a:off x="3230" y="211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8" name="Line 1936"/>
              <p:cNvSpPr>
                <a:spLocks noChangeShapeType="1"/>
              </p:cNvSpPr>
              <p:nvPr/>
            </p:nvSpPr>
            <p:spPr bwMode="auto">
              <a:xfrm flipH="1" flipV="1">
                <a:off x="3258" y="211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9" name="Line 1937"/>
              <p:cNvSpPr>
                <a:spLocks noChangeShapeType="1"/>
              </p:cNvSpPr>
              <p:nvPr/>
            </p:nvSpPr>
            <p:spPr bwMode="auto">
              <a:xfrm flipH="1" flipV="1">
                <a:off x="3070" y="211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50" name="Line 1938"/>
              <p:cNvSpPr>
                <a:spLocks noChangeShapeType="1"/>
              </p:cNvSpPr>
              <p:nvPr/>
            </p:nvSpPr>
            <p:spPr bwMode="auto">
              <a:xfrm flipV="1">
                <a:off x="3042" y="211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51" name="Line 1939"/>
              <p:cNvSpPr>
                <a:spLocks noChangeShapeType="1"/>
              </p:cNvSpPr>
              <p:nvPr/>
            </p:nvSpPr>
            <p:spPr bwMode="auto">
              <a:xfrm flipV="1">
                <a:off x="1625" y="2110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52" name="Line 1940"/>
              <p:cNvSpPr>
                <a:spLocks noChangeShapeType="1"/>
              </p:cNvSpPr>
              <p:nvPr/>
            </p:nvSpPr>
            <p:spPr bwMode="auto">
              <a:xfrm flipH="1" flipV="1">
                <a:off x="1653" y="211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53" name="Line 1941"/>
              <p:cNvSpPr>
                <a:spLocks noChangeShapeType="1"/>
              </p:cNvSpPr>
              <p:nvPr/>
            </p:nvSpPr>
            <p:spPr bwMode="auto">
              <a:xfrm flipV="1">
                <a:off x="1553" y="2116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54" name="Line 1942"/>
              <p:cNvSpPr>
                <a:spLocks noChangeShapeType="1"/>
              </p:cNvSpPr>
              <p:nvPr/>
            </p:nvSpPr>
            <p:spPr bwMode="auto">
              <a:xfrm flipH="1" flipV="1">
                <a:off x="1581" y="211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55" name="Line 1943"/>
              <p:cNvSpPr>
                <a:spLocks noChangeShapeType="1"/>
              </p:cNvSpPr>
              <p:nvPr/>
            </p:nvSpPr>
            <p:spPr bwMode="auto">
              <a:xfrm flipH="1" flipV="1">
                <a:off x="2954" y="210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56" name="Line 1944"/>
              <p:cNvSpPr>
                <a:spLocks noChangeShapeType="1"/>
              </p:cNvSpPr>
              <p:nvPr/>
            </p:nvSpPr>
            <p:spPr bwMode="auto">
              <a:xfrm flipV="1">
                <a:off x="2926" y="2102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57" name="Line 1945"/>
              <p:cNvSpPr>
                <a:spLocks noChangeShapeType="1"/>
              </p:cNvSpPr>
              <p:nvPr/>
            </p:nvSpPr>
            <p:spPr bwMode="auto">
              <a:xfrm flipH="1" flipV="1">
                <a:off x="2689" y="200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58" name="Line 1946"/>
              <p:cNvSpPr>
                <a:spLocks noChangeShapeType="1"/>
              </p:cNvSpPr>
              <p:nvPr/>
            </p:nvSpPr>
            <p:spPr bwMode="auto">
              <a:xfrm>
                <a:off x="2661" y="1992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59" name="Line 1947"/>
              <p:cNvSpPr>
                <a:spLocks noChangeShapeType="1"/>
              </p:cNvSpPr>
              <p:nvPr/>
            </p:nvSpPr>
            <p:spPr bwMode="auto">
              <a:xfrm flipH="1" flipV="1">
                <a:off x="1509" y="211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60" name="Line 1948"/>
              <p:cNvSpPr>
                <a:spLocks noChangeShapeType="1"/>
              </p:cNvSpPr>
              <p:nvPr/>
            </p:nvSpPr>
            <p:spPr bwMode="auto">
              <a:xfrm flipV="1">
                <a:off x="1481" y="211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61" name="Line 1949"/>
              <p:cNvSpPr>
                <a:spLocks noChangeShapeType="1"/>
              </p:cNvSpPr>
              <p:nvPr/>
            </p:nvSpPr>
            <p:spPr bwMode="auto">
              <a:xfrm flipH="1" flipV="1">
                <a:off x="3186" y="212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62" name="Line 1950"/>
              <p:cNvSpPr>
                <a:spLocks noChangeShapeType="1"/>
              </p:cNvSpPr>
              <p:nvPr/>
            </p:nvSpPr>
            <p:spPr bwMode="auto">
              <a:xfrm flipV="1">
                <a:off x="3158" y="212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63" name="Line 1951"/>
              <p:cNvSpPr>
                <a:spLocks noChangeShapeType="1"/>
              </p:cNvSpPr>
              <p:nvPr/>
            </p:nvSpPr>
            <p:spPr bwMode="auto">
              <a:xfrm flipV="1">
                <a:off x="1697" y="2101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64" name="Line 1952"/>
              <p:cNvSpPr>
                <a:spLocks noChangeShapeType="1"/>
              </p:cNvSpPr>
              <p:nvPr/>
            </p:nvSpPr>
            <p:spPr bwMode="auto">
              <a:xfrm flipH="1" flipV="1">
                <a:off x="1725" y="210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65" name="Line 1953"/>
              <p:cNvSpPr>
                <a:spLocks noChangeShapeType="1"/>
              </p:cNvSpPr>
              <p:nvPr/>
            </p:nvSpPr>
            <p:spPr bwMode="auto">
              <a:xfrm flipV="1">
                <a:off x="1853" y="2029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66" name="Line 1954"/>
              <p:cNvSpPr>
                <a:spLocks noChangeShapeType="1"/>
              </p:cNvSpPr>
              <p:nvPr/>
            </p:nvSpPr>
            <p:spPr bwMode="auto">
              <a:xfrm flipH="1" flipV="1">
                <a:off x="1881" y="202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67" name="Line 1955"/>
              <p:cNvSpPr>
                <a:spLocks noChangeShapeType="1"/>
              </p:cNvSpPr>
              <p:nvPr/>
            </p:nvSpPr>
            <p:spPr bwMode="auto">
              <a:xfrm flipH="1">
                <a:off x="1881" y="2006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68" name="Line 1956"/>
              <p:cNvSpPr>
                <a:spLocks noChangeShapeType="1"/>
              </p:cNvSpPr>
              <p:nvPr/>
            </p:nvSpPr>
            <p:spPr bwMode="auto">
              <a:xfrm flipH="1" flipV="1">
                <a:off x="1853" y="2050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69" name="Line 1957"/>
              <p:cNvSpPr>
                <a:spLocks noChangeShapeType="1"/>
              </p:cNvSpPr>
              <p:nvPr/>
            </p:nvSpPr>
            <p:spPr bwMode="auto">
              <a:xfrm flipV="1">
                <a:off x="1825" y="2050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70" name="Line 1958"/>
              <p:cNvSpPr>
                <a:spLocks noChangeShapeType="1"/>
              </p:cNvSpPr>
              <p:nvPr/>
            </p:nvSpPr>
            <p:spPr bwMode="auto">
              <a:xfrm flipH="1" flipV="1">
                <a:off x="1909" y="200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71" name="Line 1959"/>
              <p:cNvSpPr>
                <a:spLocks noChangeShapeType="1"/>
              </p:cNvSpPr>
              <p:nvPr/>
            </p:nvSpPr>
            <p:spPr bwMode="auto">
              <a:xfrm flipH="1">
                <a:off x="1909" y="1980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72" name="Line 1960"/>
              <p:cNvSpPr>
                <a:spLocks noChangeShapeType="1"/>
              </p:cNvSpPr>
              <p:nvPr/>
            </p:nvSpPr>
            <p:spPr bwMode="auto">
              <a:xfrm flipH="1" flipV="1">
                <a:off x="1437" y="212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73" name="Line 1961"/>
              <p:cNvSpPr>
                <a:spLocks noChangeShapeType="1"/>
              </p:cNvSpPr>
              <p:nvPr/>
            </p:nvSpPr>
            <p:spPr bwMode="auto">
              <a:xfrm flipH="1" flipV="1">
                <a:off x="2998" y="2110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74" name="Line 1962"/>
              <p:cNvSpPr>
                <a:spLocks noChangeShapeType="1"/>
              </p:cNvSpPr>
              <p:nvPr/>
            </p:nvSpPr>
            <p:spPr bwMode="auto">
              <a:xfrm flipV="1">
                <a:off x="2970" y="2110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75" name="Line 1963"/>
              <p:cNvSpPr>
                <a:spLocks noChangeShapeType="1"/>
              </p:cNvSpPr>
              <p:nvPr/>
            </p:nvSpPr>
            <p:spPr bwMode="auto">
              <a:xfrm flipH="1" flipV="1">
                <a:off x="1825" y="206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76" name="Line 1964"/>
              <p:cNvSpPr>
                <a:spLocks noChangeShapeType="1"/>
              </p:cNvSpPr>
              <p:nvPr/>
            </p:nvSpPr>
            <p:spPr bwMode="auto">
              <a:xfrm flipV="1">
                <a:off x="1797" y="2069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77" name="Line 1965"/>
              <p:cNvSpPr>
                <a:spLocks noChangeShapeType="1"/>
              </p:cNvSpPr>
              <p:nvPr/>
            </p:nvSpPr>
            <p:spPr bwMode="auto">
              <a:xfrm flipH="1" flipV="1">
                <a:off x="1937" y="198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78" name="Line 1966"/>
              <p:cNvSpPr>
                <a:spLocks noChangeShapeType="1"/>
              </p:cNvSpPr>
              <p:nvPr/>
            </p:nvSpPr>
            <p:spPr bwMode="auto">
              <a:xfrm flipH="1">
                <a:off x="1937" y="1954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79" name="Line 1967"/>
              <p:cNvSpPr>
                <a:spLocks noChangeShapeType="1"/>
              </p:cNvSpPr>
              <p:nvPr/>
            </p:nvSpPr>
            <p:spPr bwMode="auto">
              <a:xfrm flipV="1">
                <a:off x="2105" y="1827"/>
                <a:ext cx="2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80" name="Line 1968"/>
              <p:cNvSpPr>
                <a:spLocks noChangeShapeType="1"/>
              </p:cNvSpPr>
              <p:nvPr/>
            </p:nvSpPr>
            <p:spPr bwMode="auto">
              <a:xfrm flipH="1" flipV="1">
                <a:off x="3114" y="212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81" name="Line 1969"/>
              <p:cNvSpPr>
                <a:spLocks noChangeShapeType="1"/>
              </p:cNvSpPr>
              <p:nvPr/>
            </p:nvSpPr>
            <p:spPr bwMode="auto">
              <a:xfrm flipV="1">
                <a:off x="3086" y="212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82" name="Line 1970"/>
              <p:cNvSpPr>
                <a:spLocks noChangeShapeType="1"/>
              </p:cNvSpPr>
              <p:nvPr/>
            </p:nvSpPr>
            <p:spPr bwMode="auto">
              <a:xfrm flipH="1" flipV="1">
                <a:off x="2645" y="198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83" name="Line 1971"/>
              <p:cNvSpPr>
                <a:spLocks noChangeShapeType="1"/>
              </p:cNvSpPr>
              <p:nvPr/>
            </p:nvSpPr>
            <p:spPr bwMode="auto">
              <a:xfrm>
                <a:off x="2617" y="1965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84" name="Line 1972"/>
              <p:cNvSpPr>
                <a:spLocks noChangeShapeType="1"/>
              </p:cNvSpPr>
              <p:nvPr/>
            </p:nvSpPr>
            <p:spPr bwMode="auto">
              <a:xfrm flipH="1" flipV="1">
                <a:off x="1965" y="195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85" name="Line 1973"/>
              <p:cNvSpPr>
                <a:spLocks noChangeShapeType="1"/>
              </p:cNvSpPr>
              <p:nvPr/>
            </p:nvSpPr>
            <p:spPr bwMode="auto">
              <a:xfrm flipH="1">
                <a:off x="1965" y="1927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86" name="Line 1974"/>
              <p:cNvSpPr>
                <a:spLocks noChangeShapeType="1"/>
              </p:cNvSpPr>
              <p:nvPr/>
            </p:nvSpPr>
            <p:spPr bwMode="auto">
              <a:xfrm flipV="1">
                <a:off x="1769" y="2085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87" name="Line 1975"/>
              <p:cNvSpPr>
                <a:spLocks noChangeShapeType="1"/>
              </p:cNvSpPr>
              <p:nvPr/>
            </p:nvSpPr>
            <p:spPr bwMode="auto">
              <a:xfrm flipH="1" flipV="1">
                <a:off x="1797" y="208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88" name="Line 1976"/>
              <p:cNvSpPr>
                <a:spLocks noChangeShapeType="1"/>
              </p:cNvSpPr>
              <p:nvPr/>
            </p:nvSpPr>
            <p:spPr bwMode="auto">
              <a:xfrm flipH="1" flipV="1">
                <a:off x="1625" y="211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89" name="Line 1977"/>
              <p:cNvSpPr>
                <a:spLocks noChangeShapeType="1"/>
              </p:cNvSpPr>
              <p:nvPr/>
            </p:nvSpPr>
            <p:spPr bwMode="auto">
              <a:xfrm flipV="1">
                <a:off x="1597" y="211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90" name="Line 1978"/>
              <p:cNvSpPr>
                <a:spLocks noChangeShapeType="1"/>
              </p:cNvSpPr>
              <p:nvPr/>
            </p:nvSpPr>
            <p:spPr bwMode="auto">
              <a:xfrm flipH="1" flipV="1">
                <a:off x="3230" y="212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91" name="Line 1979"/>
              <p:cNvSpPr>
                <a:spLocks noChangeShapeType="1"/>
              </p:cNvSpPr>
              <p:nvPr/>
            </p:nvSpPr>
            <p:spPr bwMode="auto">
              <a:xfrm flipV="1">
                <a:off x="3202" y="212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92" name="Line 1980"/>
              <p:cNvSpPr>
                <a:spLocks noChangeShapeType="1"/>
              </p:cNvSpPr>
              <p:nvPr/>
            </p:nvSpPr>
            <p:spPr bwMode="auto">
              <a:xfrm flipV="1">
                <a:off x="1669" y="2111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93" name="Line 1981"/>
              <p:cNvSpPr>
                <a:spLocks noChangeShapeType="1"/>
              </p:cNvSpPr>
              <p:nvPr/>
            </p:nvSpPr>
            <p:spPr bwMode="auto">
              <a:xfrm flipH="1" flipV="1">
                <a:off x="1697" y="211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94" name="Line 1982"/>
              <p:cNvSpPr>
                <a:spLocks noChangeShapeType="1"/>
              </p:cNvSpPr>
              <p:nvPr/>
            </p:nvSpPr>
            <p:spPr bwMode="auto">
              <a:xfrm flipH="1" flipV="1">
                <a:off x="1553" y="212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95" name="Line 1983"/>
              <p:cNvSpPr>
                <a:spLocks noChangeShapeType="1"/>
              </p:cNvSpPr>
              <p:nvPr/>
            </p:nvSpPr>
            <p:spPr bwMode="auto">
              <a:xfrm flipV="1">
                <a:off x="1525" y="212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96" name="Line 1984"/>
              <p:cNvSpPr>
                <a:spLocks noChangeShapeType="1"/>
              </p:cNvSpPr>
              <p:nvPr/>
            </p:nvSpPr>
            <p:spPr bwMode="auto">
              <a:xfrm>
                <a:off x="2809" y="207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97" name="Line 1985"/>
              <p:cNvSpPr>
                <a:spLocks noChangeShapeType="1"/>
              </p:cNvSpPr>
              <p:nvPr/>
            </p:nvSpPr>
            <p:spPr bwMode="auto">
              <a:xfrm flipH="1" flipV="1">
                <a:off x="2837" y="2077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98" name="Line 1986"/>
              <p:cNvSpPr>
                <a:spLocks noChangeShapeType="1"/>
              </p:cNvSpPr>
              <p:nvPr/>
            </p:nvSpPr>
            <p:spPr bwMode="auto">
              <a:xfrm>
                <a:off x="2765" y="205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99" name="Line 1987"/>
              <p:cNvSpPr>
                <a:spLocks noChangeShapeType="1"/>
              </p:cNvSpPr>
              <p:nvPr/>
            </p:nvSpPr>
            <p:spPr bwMode="auto">
              <a:xfrm flipH="1" flipV="1">
                <a:off x="2793" y="2060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00" name="Line 1988"/>
              <p:cNvSpPr>
                <a:spLocks noChangeShapeType="1"/>
              </p:cNvSpPr>
              <p:nvPr/>
            </p:nvSpPr>
            <p:spPr bwMode="auto">
              <a:xfrm flipV="1">
                <a:off x="3014" y="2118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01" name="Line 1989"/>
              <p:cNvSpPr>
                <a:spLocks noChangeShapeType="1"/>
              </p:cNvSpPr>
              <p:nvPr/>
            </p:nvSpPr>
            <p:spPr bwMode="auto">
              <a:xfrm flipH="1" flipV="1">
                <a:off x="3042" y="211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02" name="Line 1990"/>
              <p:cNvSpPr>
                <a:spLocks noChangeShapeType="1"/>
              </p:cNvSpPr>
              <p:nvPr/>
            </p:nvSpPr>
            <p:spPr bwMode="auto">
              <a:xfrm>
                <a:off x="2854" y="208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03" name="Line 1991"/>
              <p:cNvSpPr>
                <a:spLocks noChangeShapeType="1"/>
              </p:cNvSpPr>
              <p:nvPr/>
            </p:nvSpPr>
            <p:spPr bwMode="auto">
              <a:xfrm flipH="1" flipV="1">
                <a:off x="2882" y="209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04" name="Line 1992"/>
              <p:cNvSpPr>
                <a:spLocks noChangeShapeType="1"/>
              </p:cNvSpPr>
              <p:nvPr/>
            </p:nvSpPr>
            <p:spPr bwMode="auto">
              <a:xfrm flipH="1">
                <a:off x="1993" y="1901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05" name="Line 1993"/>
              <p:cNvSpPr>
                <a:spLocks noChangeShapeType="1"/>
              </p:cNvSpPr>
              <p:nvPr/>
            </p:nvSpPr>
            <p:spPr bwMode="auto">
              <a:xfrm flipH="1" flipV="1">
                <a:off x="1993" y="1927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06" name="Line 1994"/>
              <p:cNvSpPr>
                <a:spLocks noChangeShapeType="1"/>
              </p:cNvSpPr>
              <p:nvPr/>
            </p:nvSpPr>
            <p:spPr bwMode="auto">
              <a:xfrm flipV="1">
                <a:off x="1453" y="212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07" name="Line 1995"/>
              <p:cNvSpPr>
                <a:spLocks noChangeShapeType="1"/>
              </p:cNvSpPr>
              <p:nvPr/>
            </p:nvSpPr>
            <p:spPr bwMode="auto">
              <a:xfrm flipH="1" flipV="1">
                <a:off x="1481" y="212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08" name="Line 1996"/>
              <p:cNvSpPr>
                <a:spLocks noChangeShapeType="1"/>
              </p:cNvSpPr>
              <p:nvPr/>
            </p:nvSpPr>
            <p:spPr bwMode="auto">
              <a:xfrm flipH="1">
                <a:off x="2105" y="1836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09" name="Line 1997"/>
              <p:cNvSpPr>
                <a:spLocks noChangeShapeType="1"/>
              </p:cNvSpPr>
              <p:nvPr/>
            </p:nvSpPr>
            <p:spPr bwMode="auto">
              <a:xfrm flipV="1">
                <a:off x="2077" y="1839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10" name="Line 1998"/>
              <p:cNvSpPr>
                <a:spLocks noChangeShapeType="1"/>
              </p:cNvSpPr>
              <p:nvPr/>
            </p:nvSpPr>
            <p:spPr bwMode="auto">
              <a:xfrm flipV="1">
                <a:off x="3130" y="212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11" name="Line 1999"/>
              <p:cNvSpPr>
                <a:spLocks noChangeShapeType="1"/>
              </p:cNvSpPr>
              <p:nvPr/>
            </p:nvSpPr>
            <p:spPr bwMode="auto">
              <a:xfrm flipH="1" flipV="1">
                <a:off x="3158" y="212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12" name="Line 2000"/>
              <p:cNvSpPr>
                <a:spLocks noChangeShapeType="1"/>
              </p:cNvSpPr>
              <p:nvPr/>
            </p:nvSpPr>
            <p:spPr bwMode="auto">
              <a:xfrm>
                <a:off x="2721" y="2031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13" name="Line 2001"/>
              <p:cNvSpPr>
                <a:spLocks noChangeShapeType="1"/>
              </p:cNvSpPr>
              <p:nvPr/>
            </p:nvSpPr>
            <p:spPr bwMode="auto">
              <a:xfrm flipH="1" flipV="1">
                <a:off x="2749" y="2040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14" name="Line 2002"/>
              <p:cNvSpPr>
                <a:spLocks noChangeShapeType="1"/>
              </p:cNvSpPr>
              <p:nvPr/>
            </p:nvSpPr>
            <p:spPr bwMode="auto">
              <a:xfrm>
                <a:off x="2573" y="1937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15" name="Line 2003"/>
              <p:cNvSpPr>
                <a:spLocks noChangeShapeType="1"/>
              </p:cNvSpPr>
              <p:nvPr/>
            </p:nvSpPr>
            <p:spPr bwMode="auto">
              <a:xfrm flipH="1" flipV="1">
                <a:off x="2601" y="1954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16" name="Line 2004"/>
              <p:cNvSpPr>
                <a:spLocks noChangeShapeType="1"/>
              </p:cNvSpPr>
              <p:nvPr/>
            </p:nvSpPr>
            <p:spPr bwMode="auto">
              <a:xfrm>
                <a:off x="2898" y="2102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17" name="Line 2005"/>
              <p:cNvSpPr>
                <a:spLocks noChangeShapeType="1"/>
              </p:cNvSpPr>
              <p:nvPr/>
            </p:nvSpPr>
            <p:spPr bwMode="auto">
              <a:xfrm flipH="1" flipV="1">
                <a:off x="2926" y="2103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18" name="Line 2006"/>
              <p:cNvSpPr>
                <a:spLocks noChangeShapeType="1"/>
              </p:cNvSpPr>
              <p:nvPr/>
            </p:nvSpPr>
            <p:spPr bwMode="auto">
              <a:xfrm flipV="1">
                <a:off x="1741" y="2099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19" name="Line 2007"/>
              <p:cNvSpPr>
                <a:spLocks noChangeShapeType="1"/>
              </p:cNvSpPr>
              <p:nvPr/>
            </p:nvSpPr>
            <p:spPr bwMode="auto">
              <a:xfrm flipH="1" flipV="1">
                <a:off x="1769" y="209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20" name="Line 2008"/>
              <p:cNvSpPr>
                <a:spLocks noChangeShapeType="1"/>
              </p:cNvSpPr>
              <p:nvPr/>
            </p:nvSpPr>
            <p:spPr bwMode="auto">
              <a:xfrm flipH="1" flipV="1">
                <a:off x="2021" y="1901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21" name="Line 2009"/>
              <p:cNvSpPr>
                <a:spLocks noChangeShapeType="1"/>
              </p:cNvSpPr>
              <p:nvPr/>
            </p:nvSpPr>
            <p:spPr bwMode="auto">
              <a:xfrm flipH="1">
                <a:off x="2021" y="1877"/>
                <a:ext cx="28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22" name="Line 2010"/>
              <p:cNvSpPr>
                <a:spLocks noChangeShapeType="1"/>
              </p:cNvSpPr>
              <p:nvPr/>
            </p:nvSpPr>
            <p:spPr bwMode="auto">
              <a:xfrm flipV="1">
                <a:off x="2049" y="1856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23" name="Line 2011"/>
              <p:cNvSpPr>
                <a:spLocks noChangeShapeType="1"/>
              </p:cNvSpPr>
              <p:nvPr/>
            </p:nvSpPr>
            <p:spPr bwMode="auto">
              <a:xfrm flipH="1">
                <a:off x="2077" y="185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24" name="Line 2012"/>
              <p:cNvSpPr>
                <a:spLocks noChangeShapeType="1"/>
              </p:cNvSpPr>
              <p:nvPr/>
            </p:nvSpPr>
            <p:spPr bwMode="auto">
              <a:xfrm flipH="1" flipV="1">
                <a:off x="2049" y="1877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25" name="Line 2013"/>
              <p:cNvSpPr>
                <a:spLocks noChangeShapeType="1"/>
              </p:cNvSpPr>
              <p:nvPr/>
            </p:nvSpPr>
            <p:spPr bwMode="auto">
              <a:xfrm flipV="1">
                <a:off x="3246" y="212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52" name="Group 2215"/>
            <p:cNvGrpSpPr>
              <a:grpSpLocks/>
            </p:cNvGrpSpPr>
            <p:nvPr/>
          </p:nvGrpSpPr>
          <p:grpSpPr bwMode="auto">
            <a:xfrm>
              <a:off x="1735115" y="2944920"/>
              <a:ext cx="2967039" cy="555652"/>
              <a:chOff x="1453" y="1810"/>
              <a:chExt cx="1869" cy="350"/>
            </a:xfrm>
          </p:grpSpPr>
          <p:sp>
            <p:nvSpPr>
              <p:cNvPr id="22626" name="Line 2015"/>
              <p:cNvSpPr>
                <a:spLocks noChangeShapeType="1"/>
              </p:cNvSpPr>
              <p:nvPr/>
            </p:nvSpPr>
            <p:spPr bwMode="auto">
              <a:xfrm flipH="1" flipV="1">
                <a:off x="3274" y="212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27" name="Line 2016"/>
              <p:cNvSpPr>
                <a:spLocks noChangeShapeType="1"/>
              </p:cNvSpPr>
              <p:nvPr/>
            </p:nvSpPr>
            <p:spPr bwMode="auto">
              <a:xfrm flipH="1" flipV="1">
                <a:off x="3086" y="212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28" name="Line 2017"/>
              <p:cNvSpPr>
                <a:spLocks noChangeShapeType="1"/>
              </p:cNvSpPr>
              <p:nvPr/>
            </p:nvSpPr>
            <p:spPr bwMode="auto">
              <a:xfrm flipV="1">
                <a:off x="3058" y="212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29" name="Line 2018"/>
              <p:cNvSpPr>
                <a:spLocks noChangeShapeType="1"/>
              </p:cNvSpPr>
              <p:nvPr/>
            </p:nvSpPr>
            <p:spPr bwMode="auto">
              <a:xfrm>
                <a:off x="2677" y="2006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30" name="Line 2019"/>
              <p:cNvSpPr>
                <a:spLocks noChangeShapeType="1"/>
              </p:cNvSpPr>
              <p:nvPr/>
            </p:nvSpPr>
            <p:spPr bwMode="auto">
              <a:xfrm flipH="1" flipV="1">
                <a:off x="2705" y="2017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31" name="Line 2020"/>
              <p:cNvSpPr>
                <a:spLocks noChangeShapeType="1"/>
              </p:cNvSpPr>
              <p:nvPr/>
            </p:nvSpPr>
            <p:spPr bwMode="auto">
              <a:xfrm flipH="1" flipV="1">
                <a:off x="2970" y="211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32" name="Line 2021"/>
              <p:cNvSpPr>
                <a:spLocks noChangeShapeType="1"/>
              </p:cNvSpPr>
              <p:nvPr/>
            </p:nvSpPr>
            <p:spPr bwMode="auto">
              <a:xfrm flipV="1">
                <a:off x="2942" y="2112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33" name="Line 2022"/>
              <p:cNvSpPr>
                <a:spLocks noChangeShapeType="1"/>
              </p:cNvSpPr>
              <p:nvPr/>
            </p:nvSpPr>
            <p:spPr bwMode="auto">
              <a:xfrm flipH="1" flipV="1">
                <a:off x="1669" y="212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34" name="Line 2023"/>
              <p:cNvSpPr>
                <a:spLocks noChangeShapeType="1"/>
              </p:cNvSpPr>
              <p:nvPr/>
            </p:nvSpPr>
            <p:spPr bwMode="auto">
              <a:xfrm flipV="1">
                <a:off x="1641" y="2120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35" name="Line 2024"/>
              <p:cNvSpPr>
                <a:spLocks noChangeShapeType="1"/>
              </p:cNvSpPr>
              <p:nvPr/>
            </p:nvSpPr>
            <p:spPr bwMode="auto">
              <a:xfrm flipV="1">
                <a:off x="1569" y="2125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36" name="Line 2025"/>
              <p:cNvSpPr>
                <a:spLocks noChangeShapeType="1"/>
              </p:cNvSpPr>
              <p:nvPr/>
            </p:nvSpPr>
            <p:spPr bwMode="auto">
              <a:xfrm flipH="1" flipV="1">
                <a:off x="1597" y="212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37" name="Line 2026"/>
              <p:cNvSpPr>
                <a:spLocks noChangeShapeType="1"/>
              </p:cNvSpPr>
              <p:nvPr/>
            </p:nvSpPr>
            <p:spPr bwMode="auto">
              <a:xfrm flipV="1">
                <a:off x="1497" y="212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38" name="Line 2027"/>
              <p:cNvSpPr>
                <a:spLocks noChangeShapeType="1"/>
              </p:cNvSpPr>
              <p:nvPr/>
            </p:nvSpPr>
            <p:spPr bwMode="auto">
              <a:xfrm flipH="1" flipV="1">
                <a:off x="1525" y="212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39" name="Line 2028"/>
              <p:cNvSpPr>
                <a:spLocks noChangeShapeType="1"/>
              </p:cNvSpPr>
              <p:nvPr/>
            </p:nvSpPr>
            <p:spPr bwMode="auto">
              <a:xfrm flipV="1">
                <a:off x="3174" y="212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40" name="Line 2029"/>
              <p:cNvSpPr>
                <a:spLocks noChangeShapeType="1"/>
              </p:cNvSpPr>
              <p:nvPr/>
            </p:nvSpPr>
            <p:spPr bwMode="auto">
              <a:xfrm flipH="1" flipV="1">
                <a:off x="3202" y="212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41" name="Line 2030"/>
              <p:cNvSpPr>
                <a:spLocks noChangeShapeType="1"/>
              </p:cNvSpPr>
              <p:nvPr/>
            </p:nvSpPr>
            <p:spPr bwMode="auto">
              <a:xfrm flipV="1">
                <a:off x="1869" y="2039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42" name="Line 2031"/>
              <p:cNvSpPr>
                <a:spLocks noChangeShapeType="1"/>
              </p:cNvSpPr>
              <p:nvPr/>
            </p:nvSpPr>
            <p:spPr bwMode="auto">
              <a:xfrm flipH="1" flipV="1">
                <a:off x="1897" y="2039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43" name="Line 2032"/>
              <p:cNvSpPr>
                <a:spLocks noChangeShapeType="1"/>
              </p:cNvSpPr>
              <p:nvPr/>
            </p:nvSpPr>
            <p:spPr bwMode="auto">
              <a:xfrm flipH="1">
                <a:off x="1897" y="2015"/>
                <a:ext cx="28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44" name="Line 2033"/>
              <p:cNvSpPr>
                <a:spLocks noChangeShapeType="1"/>
              </p:cNvSpPr>
              <p:nvPr/>
            </p:nvSpPr>
            <p:spPr bwMode="auto">
              <a:xfrm flipH="1" flipV="1">
                <a:off x="1741" y="211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45" name="Line 2034"/>
              <p:cNvSpPr>
                <a:spLocks noChangeShapeType="1"/>
              </p:cNvSpPr>
              <p:nvPr/>
            </p:nvSpPr>
            <p:spPr bwMode="auto">
              <a:xfrm flipV="1">
                <a:off x="1713" y="2111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46" name="Line 2035"/>
              <p:cNvSpPr>
                <a:spLocks noChangeShapeType="1"/>
              </p:cNvSpPr>
              <p:nvPr/>
            </p:nvSpPr>
            <p:spPr bwMode="auto">
              <a:xfrm flipV="1">
                <a:off x="1841" y="2061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47" name="Line 2036"/>
              <p:cNvSpPr>
                <a:spLocks noChangeShapeType="1"/>
              </p:cNvSpPr>
              <p:nvPr/>
            </p:nvSpPr>
            <p:spPr bwMode="auto">
              <a:xfrm flipH="1" flipV="1">
                <a:off x="1869" y="206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48" name="Line 2037"/>
              <p:cNvSpPr>
                <a:spLocks noChangeShapeType="1"/>
              </p:cNvSpPr>
              <p:nvPr/>
            </p:nvSpPr>
            <p:spPr bwMode="auto">
              <a:xfrm flipH="1">
                <a:off x="1925" y="1989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49" name="Line 2038"/>
              <p:cNvSpPr>
                <a:spLocks noChangeShapeType="1"/>
              </p:cNvSpPr>
              <p:nvPr/>
            </p:nvSpPr>
            <p:spPr bwMode="auto">
              <a:xfrm flipH="1" flipV="1">
                <a:off x="1925" y="2015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50" name="Line 2039"/>
              <p:cNvSpPr>
                <a:spLocks noChangeShapeType="1"/>
              </p:cNvSpPr>
              <p:nvPr/>
            </p:nvSpPr>
            <p:spPr bwMode="auto">
              <a:xfrm flipH="1" flipV="1">
                <a:off x="1453" y="213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51" name="Line 2040"/>
              <p:cNvSpPr>
                <a:spLocks noChangeShapeType="1"/>
              </p:cNvSpPr>
              <p:nvPr/>
            </p:nvSpPr>
            <p:spPr bwMode="auto">
              <a:xfrm flipH="1" flipV="1">
                <a:off x="1841" y="2079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52" name="Line 2041"/>
              <p:cNvSpPr>
                <a:spLocks noChangeShapeType="1"/>
              </p:cNvSpPr>
              <p:nvPr/>
            </p:nvSpPr>
            <p:spPr bwMode="auto">
              <a:xfrm flipV="1">
                <a:off x="1813" y="2079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53" name="Line 2042"/>
              <p:cNvSpPr>
                <a:spLocks noChangeShapeType="1"/>
              </p:cNvSpPr>
              <p:nvPr/>
            </p:nvSpPr>
            <p:spPr bwMode="auto">
              <a:xfrm flipV="1">
                <a:off x="2986" y="2121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54" name="Line 2043"/>
              <p:cNvSpPr>
                <a:spLocks noChangeShapeType="1"/>
              </p:cNvSpPr>
              <p:nvPr/>
            </p:nvSpPr>
            <p:spPr bwMode="auto">
              <a:xfrm flipH="1" flipV="1">
                <a:off x="3014" y="212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55" name="Line 2044"/>
              <p:cNvSpPr>
                <a:spLocks noChangeShapeType="1"/>
              </p:cNvSpPr>
              <p:nvPr/>
            </p:nvSpPr>
            <p:spPr bwMode="auto">
              <a:xfrm>
                <a:off x="2633" y="1978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56" name="Line 2045"/>
              <p:cNvSpPr>
                <a:spLocks noChangeShapeType="1"/>
              </p:cNvSpPr>
              <p:nvPr/>
            </p:nvSpPr>
            <p:spPr bwMode="auto">
              <a:xfrm flipH="1" flipV="1">
                <a:off x="2661" y="1992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57" name="Line 2046"/>
              <p:cNvSpPr>
                <a:spLocks noChangeShapeType="1"/>
              </p:cNvSpPr>
              <p:nvPr/>
            </p:nvSpPr>
            <p:spPr bwMode="auto">
              <a:xfrm flipH="1" flipV="1">
                <a:off x="3130" y="212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58" name="Line 2047"/>
              <p:cNvSpPr>
                <a:spLocks noChangeShapeType="1"/>
              </p:cNvSpPr>
              <p:nvPr/>
            </p:nvSpPr>
            <p:spPr bwMode="auto">
              <a:xfrm flipV="1">
                <a:off x="3102" y="212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59" name="Line 2048"/>
              <p:cNvSpPr>
                <a:spLocks noChangeShapeType="1"/>
              </p:cNvSpPr>
              <p:nvPr/>
            </p:nvSpPr>
            <p:spPr bwMode="auto">
              <a:xfrm flipH="1">
                <a:off x="1953" y="1962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60" name="Line 2049"/>
              <p:cNvSpPr>
                <a:spLocks noChangeShapeType="1"/>
              </p:cNvSpPr>
              <p:nvPr/>
            </p:nvSpPr>
            <p:spPr bwMode="auto">
              <a:xfrm flipH="1" flipV="1">
                <a:off x="1953" y="198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61" name="Line 2050"/>
              <p:cNvSpPr>
                <a:spLocks noChangeShapeType="1"/>
              </p:cNvSpPr>
              <p:nvPr/>
            </p:nvSpPr>
            <p:spPr bwMode="auto">
              <a:xfrm flipH="1">
                <a:off x="2177" y="1810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62" name="Line 2051"/>
              <p:cNvSpPr>
                <a:spLocks noChangeShapeType="1"/>
              </p:cNvSpPr>
              <p:nvPr/>
            </p:nvSpPr>
            <p:spPr bwMode="auto">
              <a:xfrm flipV="1">
                <a:off x="2149" y="181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63" name="Line 2052"/>
              <p:cNvSpPr>
                <a:spLocks noChangeShapeType="1"/>
              </p:cNvSpPr>
              <p:nvPr/>
            </p:nvSpPr>
            <p:spPr bwMode="auto">
              <a:xfrm flipV="1">
                <a:off x="1785" y="2095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64" name="Line 2053"/>
              <p:cNvSpPr>
                <a:spLocks noChangeShapeType="1"/>
              </p:cNvSpPr>
              <p:nvPr/>
            </p:nvSpPr>
            <p:spPr bwMode="auto">
              <a:xfrm flipH="1" flipV="1">
                <a:off x="1813" y="209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65" name="Line 2054"/>
              <p:cNvSpPr>
                <a:spLocks noChangeShapeType="1"/>
              </p:cNvSpPr>
              <p:nvPr/>
            </p:nvSpPr>
            <p:spPr bwMode="auto">
              <a:xfrm flipH="1" flipV="1">
                <a:off x="2854" y="2089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66" name="Line 2055"/>
              <p:cNvSpPr>
                <a:spLocks noChangeShapeType="1"/>
              </p:cNvSpPr>
              <p:nvPr/>
            </p:nvSpPr>
            <p:spPr bwMode="auto">
              <a:xfrm>
                <a:off x="2826" y="208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67" name="Line 2056"/>
              <p:cNvSpPr>
                <a:spLocks noChangeShapeType="1"/>
              </p:cNvSpPr>
              <p:nvPr/>
            </p:nvSpPr>
            <p:spPr bwMode="auto">
              <a:xfrm flipH="1" flipV="1">
                <a:off x="2809" y="2072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68" name="Line 2057"/>
              <p:cNvSpPr>
                <a:spLocks noChangeShapeType="1"/>
              </p:cNvSpPr>
              <p:nvPr/>
            </p:nvSpPr>
            <p:spPr bwMode="auto">
              <a:xfrm>
                <a:off x="2782" y="2067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69" name="Line 2058"/>
              <p:cNvSpPr>
                <a:spLocks noChangeShapeType="1"/>
              </p:cNvSpPr>
              <p:nvPr/>
            </p:nvSpPr>
            <p:spPr bwMode="auto">
              <a:xfrm flipH="1" flipV="1">
                <a:off x="1641" y="212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70" name="Line 2059"/>
              <p:cNvSpPr>
                <a:spLocks noChangeShapeType="1"/>
              </p:cNvSpPr>
              <p:nvPr/>
            </p:nvSpPr>
            <p:spPr bwMode="auto">
              <a:xfrm flipV="1">
                <a:off x="1613" y="212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71" name="Line 2060"/>
              <p:cNvSpPr>
                <a:spLocks noChangeShapeType="1"/>
              </p:cNvSpPr>
              <p:nvPr/>
            </p:nvSpPr>
            <p:spPr bwMode="auto">
              <a:xfrm flipH="1" flipV="1">
                <a:off x="3246" y="213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72" name="Line 2061"/>
              <p:cNvSpPr>
                <a:spLocks noChangeShapeType="1"/>
              </p:cNvSpPr>
              <p:nvPr/>
            </p:nvSpPr>
            <p:spPr bwMode="auto">
              <a:xfrm flipV="1">
                <a:off x="3218" y="213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73" name="Line 2062"/>
              <p:cNvSpPr>
                <a:spLocks noChangeShapeType="1"/>
              </p:cNvSpPr>
              <p:nvPr/>
            </p:nvSpPr>
            <p:spPr bwMode="auto">
              <a:xfrm flipH="1" flipV="1">
                <a:off x="1713" y="212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74" name="Line 2063"/>
              <p:cNvSpPr>
                <a:spLocks noChangeShapeType="1"/>
              </p:cNvSpPr>
              <p:nvPr/>
            </p:nvSpPr>
            <p:spPr bwMode="auto">
              <a:xfrm flipV="1">
                <a:off x="1685" y="2121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75" name="Line 2064"/>
              <p:cNvSpPr>
                <a:spLocks noChangeShapeType="1"/>
              </p:cNvSpPr>
              <p:nvPr/>
            </p:nvSpPr>
            <p:spPr bwMode="auto">
              <a:xfrm flipH="1" flipV="1">
                <a:off x="1981" y="196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76" name="Line 2065"/>
              <p:cNvSpPr>
                <a:spLocks noChangeShapeType="1"/>
              </p:cNvSpPr>
              <p:nvPr/>
            </p:nvSpPr>
            <p:spPr bwMode="auto">
              <a:xfrm flipH="1">
                <a:off x="1981" y="1933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77" name="Line 2066"/>
              <p:cNvSpPr>
                <a:spLocks noChangeShapeType="1"/>
              </p:cNvSpPr>
              <p:nvPr/>
            </p:nvSpPr>
            <p:spPr bwMode="auto">
              <a:xfrm flipV="1">
                <a:off x="1541" y="213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78" name="Line 2067"/>
              <p:cNvSpPr>
                <a:spLocks noChangeShapeType="1"/>
              </p:cNvSpPr>
              <p:nvPr/>
            </p:nvSpPr>
            <p:spPr bwMode="auto">
              <a:xfrm flipH="1" flipV="1">
                <a:off x="1569" y="213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79" name="Line 2068"/>
              <p:cNvSpPr>
                <a:spLocks noChangeShapeType="1"/>
              </p:cNvSpPr>
              <p:nvPr/>
            </p:nvSpPr>
            <p:spPr bwMode="auto">
              <a:xfrm>
                <a:off x="2870" y="210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80" name="Line 2069"/>
              <p:cNvSpPr>
                <a:spLocks noChangeShapeType="1"/>
              </p:cNvSpPr>
              <p:nvPr/>
            </p:nvSpPr>
            <p:spPr bwMode="auto">
              <a:xfrm flipH="1" flipV="1">
                <a:off x="2898" y="2102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81" name="Line 2070"/>
              <p:cNvSpPr>
                <a:spLocks noChangeShapeType="1"/>
              </p:cNvSpPr>
              <p:nvPr/>
            </p:nvSpPr>
            <p:spPr bwMode="auto">
              <a:xfrm flipH="1" flipV="1">
                <a:off x="3058" y="212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82" name="Line 2071"/>
              <p:cNvSpPr>
                <a:spLocks noChangeShapeType="1"/>
              </p:cNvSpPr>
              <p:nvPr/>
            </p:nvSpPr>
            <p:spPr bwMode="auto">
              <a:xfrm flipV="1">
                <a:off x="3030" y="2128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83" name="Line 2072"/>
              <p:cNvSpPr>
                <a:spLocks noChangeShapeType="1"/>
              </p:cNvSpPr>
              <p:nvPr/>
            </p:nvSpPr>
            <p:spPr bwMode="auto">
              <a:xfrm flipH="1" flipV="1">
                <a:off x="2765" y="2053"/>
                <a:ext cx="17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84" name="Line 2073"/>
              <p:cNvSpPr>
                <a:spLocks noChangeShapeType="1"/>
              </p:cNvSpPr>
              <p:nvPr/>
            </p:nvSpPr>
            <p:spPr bwMode="auto">
              <a:xfrm>
                <a:off x="2738" y="2045"/>
                <a:ext cx="2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85" name="Line 2074"/>
              <p:cNvSpPr>
                <a:spLocks noChangeShapeType="1"/>
              </p:cNvSpPr>
              <p:nvPr/>
            </p:nvSpPr>
            <p:spPr bwMode="auto">
              <a:xfrm flipH="1" flipV="1">
                <a:off x="1497" y="213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86" name="Line 2075"/>
              <p:cNvSpPr>
                <a:spLocks noChangeShapeType="1"/>
              </p:cNvSpPr>
              <p:nvPr/>
            </p:nvSpPr>
            <p:spPr bwMode="auto">
              <a:xfrm flipV="1">
                <a:off x="1469" y="213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87" name="Line 2076"/>
              <p:cNvSpPr>
                <a:spLocks noChangeShapeType="1"/>
              </p:cNvSpPr>
              <p:nvPr/>
            </p:nvSpPr>
            <p:spPr bwMode="auto">
              <a:xfrm>
                <a:off x="2589" y="1949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88" name="Line 2077"/>
              <p:cNvSpPr>
                <a:spLocks noChangeShapeType="1"/>
              </p:cNvSpPr>
              <p:nvPr/>
            </p:nvSpPr>
            <p:spPr bwMode="auto">
              <a:xfrm flipH="1" flipV="1">
                <a:off x="2617" y="1965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89" name="Line 2078"/>
              <p:cNvSpPr>
                <a:spLocks noChangeShapeType="1"/>
              </p:cNvSpPr>
              <p:nvPr/>
            </p:nvSpPr>
            <p:spPr bwMode="auto">
              <a:xfrm flipH="1" flipV="1">
                <a:off x="3174" y="213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90" name="Line 2079"/>
              <p:cNvSpPr>
                <a:spLocks noChangeShapeType="1"/>
              </p:cNvSpPr>
              <p:nvPr/>
            </p:nvSpPr>
            <p:spPr bwMode="auto">
              <a:xfrm flipV="1">
                <a:off x="3146" y="213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91" name="Line 2080"/>
              <p:cNvSpPr>
                <a:spLocks noChangeShapeType="1"/>
              </p:cNvSpPr>
              <p:nvPr/>
            </p:nvSpPr>
            <p:spPr bwMode="auto">
              <a:xfrm flipH="1" flipV="1">
                <a:off x="2942" y="2114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92" name="Line 2081"/>
              <p:cNvSpPr>
                <a:spLocks noChangeShapeType="1"/>
              </p:cNvSpPr>
              <p:nvPr/>
            </p:nvSpPr>
            <p:spPr bwMode="auto">
              <a:xfrm flipV="1">
                <a:off x="2914" y="211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93" name="Line 2082"/>
              <p:cNvSpPr>
                <a:spLocks noChangeShapeType="1"/>
              </p:cNvSpPr>
              <p:nvPr/>
            </p:nvSpPr>
            <p:spPr bwMode="auto">
              <a:xfrm flipH="1" flipV="1">
                <a:off x="1785" y="210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94" name="Line 2083"/>
              <p:cNvSpPr>
                <a:spLocks noChangeShapeType="1"/>
              </p:cNvSpPr>
              <p:nvPr/>
            </p:nvSpPr>
            <p:spPr bwMode="auto">
              <a:xfrm flipV="1">
                <a:off x="1757" y="2109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95" name="Line 2084"/>
              <p:cNvSpPr>
                <a:spLocks noChangeShapeType="1"/>
              </p:cNvSpPr>
              <p:nvPr/>
            </p:nvSpPr>
            <p:spPr bwMode="auto">
              <a:xfrm flipH="1" flipV="1">
                <a:off x="2009" y="193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96" name="Line 2085"/>
              <p:cNvSpPr>
                <a:spLocks noChangeShapeType="1"/>
              </p:cNvSpPr>
              <p:nvPr/>
            </p:nvSpPr>
            <p:spPr bwMode="auto">
              <a:xfrm flipH="1">
                <a:off x="2009" y="1905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97" name="Line 2086"/>
              <p:cNvSpPr>
                <a:spLocks noChangeShapeType="1"/>
              </p:cNvSpPr>
              <p:nvPr/>
            </p:nvSpPr>
            <p:spPr bwMode="auto">
              <a:xfrm>
                <a:off x="2693" y="2020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98" name="Line 2087"/>
              <p:cNvSpPr>
                <a:spLocks noChangeShapeType="1"/>
              </p:cNvSpPr>
              <p:nvPr/>
            </p:nvSpPr>
            <p:spPr bwMode="auto">
              <a:xfrm flipH="1" flipV="1">
                <a:off x="2721" y="2031"/>
                <a:ext cx="17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99" name="Line 2088"/>
              <p:cNvSpPr>
                <a:spLocks noChangeShapeType="1"/>
              </p:cNvSpPr>
              <p:nvPr/>
            </p:nvSpPr>
            <p:spPr bwMode="auto">
              <a:xfrm flipV="1">
                <a:off x="2121" y="1822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00" name="Line 2089"/>
              <p:cNvSpPr>
                <a:spLocks noChangeShapeType="1"/>
              </p:cNvSpPr>
              <p:nvPr/>
            </p:nvSpPr>
            <p:spPr bwMode="auto">
              <a:xfrm flipH="1">
                <a:off x="2149" y="182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01" name="Line 2090"/>
              <p:cNvSpPr>
                <a:spLocks noChangeShapeType="1"/>
              </p:cNvSpPr>
              <p:nvPr/>
            </p:nvSpPr>
            <p:spPr bwMode="auto">
              <a:xfrm flipH="1" flipV="1">
                <a:off x="3290" y="213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02" name="Line 2091"/>
              <p:cNvSpPr>
                <a:spLocks noChangeShapeType="1"/>
              </p:cNvSpPr>
              <p:nvPr/>
            </p:nvSpPr>
            <p:spPr bwMode="auto">
              <a:xfrm flipV="1">
                <a:off x="3262" y="213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03" name="Line 2092"/>
              <p:cNvSpPr>
                <a:spLocks noChangeShapeType="1"/>
              </p:cNvSpPr>
              <p:nvPr/>
            </p:nvSpPr>
            <p:spPr bwMode="auto">
              <a:xfrm flipH="1" flipV="1">
                <a:off x="3102" y="213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04" name="Line 2093"/>
              <p:cNvSpPr>
                <a:spLocks noChangeShapeType="1"/>
              </p:cNvSpPr>
              <p:nvPr/>
            </p:nvSpPr>
            <p:spPr bwMode="auto">
              <a:xfrm flipV="1">
                <a:off x="3074" y="213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05" name="Line 2094"/>
              <p:cNvSpPr>
                <a:spLocks noChangeShapeType="1"/>
              </p:cNvSpPr>
              <p:nvPr/>
            </p:nvSpPr>
            <p:spPr bwMode="auto">
              <a:xfrm flipH="1" flipV="1">
                <a:off x="2986" y="2123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06" name="Line 2095"/>
              <p:cNvSpPr>
                <a:spLocks noChangeShapeType="1"/>
              </p:cNvSpPr>
              <p:nvPr/>
            </p:nvSpPr>
            <p:spPr bwMode="auto">
              <a:xfrm flipV="1">
                <a:off x="2958" y="2123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07" name="Line 2096"/>
              <p:cNvSpPr>
                <a:spLocks noChangeShapeType="1"/>
              </p:cNvSpPr>
              <p:nvPr/>
            </p:nvSpPr>
            <p:spPr bwMode="auto">
              <a:xfrm flipH="1" flipV="1">
                <a:off x="2037" y="1905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08" name="Line 2097"/>
              <p:cNvSpPr>
                <a:spLocks noChangeShapeType="1"/>
              </p:cNvSpPr>
              <p:nvPr/>
            </p:nvSpPr>
            <p:spPr bwMode="auto">
              <a:xfrm flipH="1">
                <a:off x="2037" y="1879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09" name="Line 2098"/>
              <p:cNvSpPr>
                <a:spLocks noChangeShapeType="1"/>
              </p:cNvSpPr>
              <p:nvPr/>
            </p:nvSpPr>
            <p:spPr bwMode="auto">
              <a:xfrm flipH="1" flipV="1">
                <a:off x="1685" y="213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10" name="Line 2099"/>
              <p:cNvSpPr>
                <a:spLocks noChangeShapeType="1"/>
              </p:cNvSpPr>
              <p:nvPr/>
            </p:nvSpPr>
            <p:spPr bwMode="auto">
              <a:xfrm flipV="1">
                <a:off x="1657" y="2130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11" name="Line 2100"/>
              <p:cNvSpPr>
                <a:spLocks noChangeShapeType="1"/>
              </p:cNvSpPr>
              <p:nvPr/>
            </p:nvSpPr>
            <p:spPr bwMode="auto">
              <a:xfrm flipV="1">
                <a:off x="1585" y="2135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12" name="Line 2101"/>
              <p:cNvSpPr>
                <a:spLocks noChangeShapeType="1"/>
              </p:cNvSpPr>
              <p:nvPr/>
            </p:nvSpPr>
            <p:spPr bwMode="auto">
              <a:xfrm flipH="1" flipV="1">
                <a:off x="1613" y="213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13" name="Line 2102"/>
              <p:cNvSpPr>
                <a:spLocks noChangeShapeType="1"/>
              </p:cNvSpPr>
              <p:nvPr/>
            </p:nvSpPr>
            <p:spPr bwMode="auto">
              <a:xfrm flipH="1">
                <a:off x="1913" y="2027"/>
                <a:ext cx="28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14" name="Line 2103"/>
              <p:cNvSpPr>
                <a:spLocks noChangeShapeType="1"/>
              </p:cNvSpPr>
              <p:nvPr/>
            </p:nvSpPr>
            <p:spPr bwMode="auto">
              <a:xfrm flipH="1" flipV="1">
                <a:off x="1913" y="2051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15" name="Line 2104"/>
              <p:cNvSpPr>
                <a:spLocks noChangeShapeType="1"/>
              </p:cNvSpPr>
              <p:nvPr/>
            </p:nvSpPr>
            <p:spPr bwMode="auto">
              <a:xfrm flipV="1">
                <a:off x="1885" y="2051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16" name="Line 2105"/>
              <p:cNvSpPr>
                <a:spLocks noChangeShapeType="1"/>
              </p:cNvSpPr>
              <p:nvPr/>
            </p:nvSpPr>
            <p:spPr bwMode="auto">
              <a:xfrm flipH="1" flipV="1">
                <a:off x="1885" y="2072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17" name="Line 2106"/>
              <p:cNvSpPr>
                <a:spLocks noChangeShapeType="1"/>
              </p:cNvSpPr>
              <p:nvPr/>
            </p:nvSpPr>
            <p:spPr bwMode="auto">
              <a:xfrm flipV="1">
                <a:off x="1857" y="2072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18" name="Line 2107"/>
              <p:cNvSpPr>
                <a:spLocks noChangeShapeType="1"/>
              </p:cNvSpPr>
              <p:nvPr/>
            </p:nvSpPr>
            <p:spPr bwMode="auto">
              <a:xfrm flipH="1" flipV="1">
                <a:off x="2121" y="183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19" name="Line 2108"/>
              <p:cNvSpPr>
                <a:spLocks noChangeShapeType="1"/>
              </p:cNvSpPr>
              <p:nvPr/>
            </p:nvSpPr>
            <p:spPr bwMode="auto">
              <a:xfrm flipV="1">
                <a:off x="2093" y="1836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20" name="Line 2109"/>
              <p:cNvSpPr>
                <a:spLocks noChangeShapeType="1"/>
              </p:cNvSpPr>
              <p:nvPr/>
            </p:nvSpPr>
            <p:spPr bwMode="auto">
              <a:xfrm flipH="1" flipV="1">
                <a:off x="1757" y="2121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21" name="Line 2110"/>
              <p:cNvSpPr>
                <a:spLocks noChangeShapeType="1"/>
              </p:cNvSpPr>
              <p:nvPr/>
            </p:nvSpPr>
            <p:spPr bwMode="auto">
              <a:xfrm flipV="1">
                <a:off x="1729" y="2121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22" name="Line 2111"/>
              <p:cNvSpPr>
                <a:spLocks noChangeShapeType="1"/>
              </p:cNvSpPr>
              <p:nvPr/>
            </p:nvSpPr>
            <p:spPr bwMode="auto">
              <a:xfrm flipH="1" flipV="1">
                <a:off x="1541" y="213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23" name="Line 2112"/>
              <p:cNvSpPr>
                <a:spLocks noChangeShapeType="1"/>
              </p:cNvSpPr>
              <p:nvPr/>
            </p:nvSpPr>
            <p:spPr bwMode="auto">
              <a:xfrm flipV="1">
                <a:off x="1513" y="213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24" name="Line 2113"/>
              <p:cNvSpPr>
                <a:spLocks noChangeShapeType="1"/>
              </p:cNvSpPr>
              <p:nvPr/>
            </p:nvSpPr>
            <p:spPr bwMode="auto">
              <a:xfrm flipH="1" flipV="1">
                <a:off x="2573" y="1937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25" name="Line 2114"/>
              <p:cNvSpPr>
                <a:spLocks noChangeShapeType="1"/>
              </p:cNvSpPr>
              <p:nvPr/>
            </p:nvSpPr>
            <p:spPr bwMode="auto">
              <a:xfrm>
                <a:off x="2529" y="1908"/>
                <a:ext cx="44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26" name="Line 2115"/>
              <p:cNvSpPr>
                <a:spLocks noChangeShapeType="1"/>
              </p:cNvSpPr>
              <p:nvPr/>
            </p:nvSpPr>
            <p:spPr bwMode="auto">
              <a:xfrm flipV="1">
                <a:off x="3190" y="213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27" name="Line 2116"/>
              <p:cNvSpPr>
                <a:spLocks noChangeShapeType="1"/>
              </p:cNvSpPr>
              <p:nvPr/>
            </p:nvSpPr>
            <p:spPr bwMode="auto">
              <a:xfrm flipH="1" flipV="1">
                <a:off x="3218" y="213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28" name="Line 2117"/>
              <p:cNvSpPr>
                <a:spLocks noChangeShapeType="1"/>
              </p:cNvSpPr>
              <p:nvPr/>
            </p:nvSpPr>
            <p:spPr bwMode="auto">
              <a:xfrm flipH="1" flipV="1">
                <a:off x="1941" y="2027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29" name="Line 2118"/>
              <p:cNvSpPr>
                <a:spLocks noChangeShapeType="1"/>
              </p:cNvSpPr>
              <p:nvPr/>
            </p:nvSpPr>
            <p:spPr bwMode="auto">
              <a:xfrm flipH="1">
                <a:off x="1941" y="2000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30" name="Line 2119"/>
              <p:cNvSpPr>
                <a:spLocks noChangeShapeType="1"/>
              </p:cNvSpPr>
              <p:nvPr/>
            </p:nvSpPr>
            <p:spPr bwMode="auto">
              <a:xfrm flipH="1">
                <a:off x="2065" y="1856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31" name="Line 2120"/>
              <p:cNvSpPr>
                <a:spLocks noChangeShapeType="1"/>
              </p:cNvSpPr>
              <p:nvPr/>
            </p:nvSpPr>
            <p:spPr bwMode="auto">
              <a:xfrm flipH="1" flipV="1">
                <a:off x="2065" y="1879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32" name="Line 2121"/>
              <p:cNvSpPr>
                <a:spLocks noChangeShapeType="1"/>
              </p:cNvSpPr>
              <p:nvPr/>
            </p:nvSpPr>
            <p:spPr bwMode="auto">
              <a:xfrm flipH="1" flipV="1">
                <a:off x="2677" y="2006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33" name="Line 2122"/>
              <p:cNvSpPr>
                <a:spLocks noChangeShapeType="1"/>
              </p:cNvSpPr>
              <p:nvPr/>
            </p:nvSpPr>
            <p:spPr bwMode="auto">
              <a:xfrm>
                <a:off x="2649" y="1993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34" name="Line 2123"/>
              <p:cNvSpPr>
                <a:spLocks noChangeShapeType="1"/>
              </p:cNvSpPr>
              <p:nvPr/>
            </p:nvSpPr>
            <p:spPr bwMode="auto">
              <a:xfrm flipH="1" flipV="1">
                <a:off x="2093" y="1856"/>
                <a:ext cx="16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35" name="Line 2124"/>
              <p:cNvSpPr>
                <a:spLocks noChangeShapeType="1"/>
              </p:cNvSpPr>
              <p:nvPr/>
            </p:nvSpPr>
            <p:spPr bwMode="auto">
              <a:xfrm flipV="1">
                <a:off x="1829" y="2091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36" name="Line 2125"/>
              <p:cNvSpPr>
                <a:spLocks noChangeShapeType="1"/>
              </p:cNvSpPr>
              <p:nvPr/>
            </p:nvSpPr>
            <p:spPr bwMode="auto">
              <a:xfrm flipH="1" flipV="1">
                <a:off x="1857" y="209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37" name="Line 2126"/>
              <p:cNvSpPr>
                <a:spLocks noChangeShapeType="1"/>
              </p:cNvSpPr>
              <p:nvPr/>
            </p:nvSpPr>
            <p:spPr bwMode="auto">
              <a:xfrm flipH="1" flipV="1">
                <a:off x="1469" y="214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38" name="Line 2127"/>
              <p:cNvSpPr>
                <a:spLocks noChangeShapeType="1"/>
              </p:cNvSpPr>
              <p:nvPr/>
            </p:nvSpPr>
            <p:spPr bwMode="auto">
              <a:xfrm flipV="1">
                <a:off x="3002" y="2131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39" name="Line 2128"/>
              <p:cNvSpPr>
                <a:spLocks noChangeShapeType="1"/>
              </p:cNvSpPr>
              <p:nvPr/>
            </p:nvSpPr>
            <p:spPr bwMode="auto">
              <a:xfrm flipH="1" flipV="1">
                <a:off x="3030" y="213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40" name="Line 2129"/>
              <p:cNvSpPr>
                <a:spLocks noChangeShapeType="1"/>
              </p:cNvSpPr>
              <p:nvPr/>
            </p:nvSpPr>
            <p:spPr bwMode="auto">
              <a:xfrm flipH="1">
                <a:off x="1969" y="1972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41" name="Line 2130"/>
              <p:cNvSpPr>
                <a:spLocks noChangeShapeType="1"/>
              </p:cNvSpPr>
              <p:nvPr/>
            </p:nvSpPr>
            <p:spPr bwMode="auto">
              <a:xfrm flipH="1" flipV="1">
                <a:off x="1969" y="2000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42" name="Line 2131"/>
              <p:cNvSpPr>
                <a:spLocks noChangeShapeType="1"/>
              </p:cNvSpPr>
              <p:nvPr/>
            </p:nvSpPr>
            <p:spPr bwMode="auto">
              <a:xfrm flipV="1">
                <a:off x="3118" y="213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43" name="Line 2132"/>
              <p:cNvSpPr>
                <a:spLocks noChangeShapeType="1"/>
              </p:cNvSpPr>
              <p:nvPr/>
            </p:nvSpPr>
            <p:spPr bwMode="auto">
              <a:xfrm flipH="1" flipV="1">
                <a:off x="3146" y="213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44" name="Line 2133"/>
              <p:cNvSpPr>
                <a:spLocks noChangeShapeType="1"/>
              </p:cNvSpPr>
              <p:nvPr/>
            </p:nvSpPr>
            <p:spPr bwMode="auto">
              <a:xfrm flipH="1" flipV="1">
                <a:off x="2826" y="2085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45" name="Line 2134"/>
              <p:cNvSpPr>
                <a:spLocks noChangeShapeType="1"/>
              </p:cNvSpPr>
              <p:nvPr/>
            </p:nvSpPr>
            <p:spPr bwMode="auto">
              <a:xfrm>
                <a:off x="2798" y="208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46" name="Line 2135"/>
              <p:cNvSpPr>
                <a:spLocks noChangeShapeType="1"/>
              </p:cNvSpPr>
              <p:nvPr/>
            </p:nvSpPr>
            <p:spPr bwMode="auto">
              <a:xfrm>
                <a:off x="2842" y="209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47" name="Line 2136"/>
              <p:cNvSpPr>
                <a:spLocks noChangeShapeType="1"/>
              </p:cNvSpPr>
              <p:nvPr/>
            </p:nvSpPr>
            <p:spPr bwMode="auto">
              <a:xfrm flipH="1" flipV="1">
                <a:off x="2870" y="2101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48" name="Line 2137"/>
              <p:cNvSpPr>
                <a:spLocks noChangeShapeType="1"/>
              </p:cNvSpPr>
              <p:nvPr/>
            </p:nvSpPr>
            <p:spPr bwMode="auto">
              <a:xfrm flipV="1">
                <a:off x="1801" y="2106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49" name="Line 2138"/>
              <p:cNvSpPr>
                <a:spLocks noChangeShapeType="1"/>
              </p:cNvSpPr>
              <p:nvPr/>
            </p:nvSpPr>
            <p:spPr bwMode="auto">
              <a:xfrm flipH="1" flipV="1">
                <a:off x="1829" y="2106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50" name="Line 2139"/>
              <p:cNvSpPr>
                <a:spLocks noChangeShapeType="1"/>
              </p:cNvSpPr>
              <p:nvPr/>
            </p:nvSpPr>
            <p:spPr bwMode="auto">
              <a:xfrm flipH="1" flipV="1">
                <a:off x="2782" y="2067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51" name="Line 2140"/>
              <p:cNvSpPr>
                <a:spLocks noChangeShapeType="1"/>
              </p:cNvSpPr>
              <p:nvPr/>
            </p:nvSpPr>
            <p:spPr bwMode="auto">
              <a:xfrm>
                <a:off x="2754" y="206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52" name="Line 2141"/>
              <p:cNvSpPr>
                <a:spLocks noChangeShapeType="1"/>
              </p:cNvSpPr>
              <p:nvPr/>
            </p:nvSpPr>
            <p:spPr bwMode="auto">
              <a:xfrm>
                <a:off x="2886" y="2113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53" name="Line 2142"/>
              <p:cNvSpPr>
                <a:spLocks noChangeShapeType="1"/>
              </p:cNvSpPr>
              <p:nvPr/>
            </p:nvSpPr>
            <p:spPr bwMode="auto">
              <a:xfrm flipH="1" flipV="1">
                <a:off x="2914" y="211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54" name="Line 2143"/>
              <p:cNvSpPr>
                <a:spLocks noChangeShapeType="1"/>
              </p:cNvSpPr>
              <p:nvPr/>
            </p:nvSpPr>
            <p:spPr bwMode="auto">
              <a:xfrm flipV="1">
                <a:off x="1629" y="213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55" name="Line 2144"/>
              <p:cNvSpPr>
                <a:spLocks noChangeShapeType="1"/>
              </p:cNvSpPr>
              <p:nvPr/>
            </p:nvSpPr>
            <p:spPr bwMode="auto">
              <a:xfrm flipH="1" flipV="1">
                <a:off x="1657" y="2138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56" name="Line 2145"/>
              <p:cNvSpPr>
                <a:spLocks noChangeShapeType="1"/>
              </p:cNvSpPr>
              <p:nvPr/>
            </p:nvSpPr>
            <p:spPr bwMode="auto">
              <a:xfrm flipH="1" flipV="1">
                <a:off x="1729" y="2131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57" name="Line 2146"/>
              <p:cNvSpPr>
                <a:spLocks noChangeShapeType="1"/>
              </p:cNvSpPr>
              <p:nvPr/>
            </p:nvSpPr>
            <p:spPr bwMode="auto">
              <a:xfrm flipV="1">
                <a:off x="1701" y="2131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58" name="Line 2147"/>
              <p:cNvSpPr>
                <a:spLocks noChangeShapeType="1"/>
              </p:cNvSpPr>
              <p:nvPr/>
            </p:nvSpPr>
            <p:spPr bwMode="auto">
              <a:xfrm flipH="1" flipV="1">
                <a:off x="3262" y="214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59" name="Line 2148"/>
              <p:cNvSpPr>
                <a:spLocks noChangeShapeType="1"/>
              </p:cNvSpPr>
              <p:nvPr/>
            </p:nvSpPr>
            <p:spPr bwMode="auto">
              <a:xfrm flipV="1">
                <a:off x="3234" y="214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60" name="Line 2149"/>
              <p:cNvSpPr>
                <a:spLocks noChangeShapeType="1"/>
              </p:cNvSpPr>
              <p:nvPr/>
            </p:nvSpPr>
            <p:spPr bwMode="auto">
              <a:xfrm flipH="1">
                <a:off x="1997" y="1942"/>
                <a:ext cx="28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61" name="Line 2150"/>
              <p:cNvSpPr>
                <a:spLocks noChangeShapeType="1"/>
              </p:cNvSpPr>
              <p:nvPr/>
            </p:nvSpPr>
            <p:spPr bwMode="auto">
              <a:xfrm flipH="1" flipV="1">
                <a:off x="1997" y="1972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62" name="Line 2151"/>
              <p:cNvSpPr>
                <a:spLocks noChangeShapeType="1"/>
              </p:cNvSpPr>
              <p:nvPr/>
            </p:nvSpPr>
            <p:spPr bwMode="auto">
              <a:xfrm flipH="1" flipV="1">
                <a:off x="2633" y="1978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63" name="Line 2152"/>
              <p:cNvSpPr>
                <a:spLocks noChangeShapeType="1"/>
              </p:cNvSpPr>
              <p:nvPr/>
            </p:nvSpPr>
            <p:spPr bwMode="auto">
              <a:xfrm>
                <a:off x="2605" y="1964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64" name="Line 2153"/>
              <p:cNvSpPr>
                <a:spLocks noChangeShapeType="1"/>
              </p:cNvSpPr>
              <p:nvPr/>
            </p:nvSpPr>
            <p:spPr bwMode="auto">
              <a:xfrm flipV="1">
                <a:off x="1557" y="214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65" name="Line 2154"/>
              <p:cNvSpPr>
                <a:spLocks noChangeShapeType="1"/>
              </p:cNvSpPr>
              <p:nvPr/>
            </p:nvSpPr>
            <p:spPr bwMode="auto">
              <a:xfrm flipH="1" flipV="1">
                <a:off x="1585" y="214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66" name="Line 2155"/>
              <p:cNvSpPr>
                <a:spLocks noChangeShapeType="1"/>
              </p:cNvSpPr>
              <p:nvPr/>
            </p:nvSpPr>
            <p:spPr bwMode="auto">
              <a:xfrm flipH="1" flipV="1">
                <a:off x="2529" y="1908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67" name="Line 2156"/>
              <p:cNvSpPr>
                <a:spLocks noChangeShapeType="1"/>
              </p:cNvSpPr>
              <p:nvPr/>
            </p:nvSpPr>
            <p:spPr bwMode="auto">
              <a:xfrm flipH="1" flipV="1">
                <a:off x="3074" y="213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68" name="Line 2157"/>
              <p:cNvSpPr>
                <a:spLocks noChangeShapeType="1"/>
              </p:cNvSpPr>
              <p:nvPr/>
            </p:nvSpPr>
            <p:spPr bwMode="auto">
              <a:xfrm flipV="1">
                <a:off x="3046" y="2138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69" name="Line 2158"/>
              <p:cNvSpPr>
                <a:spLocks noChangeShapeType="1"/>
              </p:cNvSpPr>
              <p:nvPr/>
            </p:nvSpPr>
            <p:spPr bwMode="auto">
              <a:xfrm>
                <a:off x="2710" y="2036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70" name="Line 2159"/>
              <p:cNvSpPr>
                <a:spLocks noChangeShapeType="1"/>
              </p:cNvSpPr>
              <p:nvPr/>
            </p:nvSpPr>
            <p:spPr bwMode="auto">
              <a:xfrm flipH="1" flipV="1">
                <a:off x="2738" y="2045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71" name="Line 2160"/>
              <p:cNvSpPr>
                <a:spLocks noChangeShapeType="1"/>
              </p:cNvSpPr>
              <p:nvPr/>
            </p:nvSpPr>
            <p:spPr bwMode="auto">
              <a:xfrm flipV="1">
                <a:off x="2930" y="2125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72" name="Line 2161"/>
              <p:cNvSpPr>
                <a:spLocks noChangeShapeType="1"/>
              </p:cNvSpPr>
              <p:nvPr/>
            </p:nvSpPr>
            <p:spPr bwMode="auto">
              <a:xfrm flipH="1" flipV="1">
                <a:off x="1513" y="2144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73" name="Line 2162"/>
              <p:cNvSpPr>
                <a:spLocks noChangeShapeType="1"/>
              </p:cNvSpPr>
              <p:nvPr/>
            </p:nvSpPr>
            <p:spPr bwMode="auto">
              <a:xfrm flipV="1">
                <a:off x="1485" y="214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74" name="Line 2163"/>
              <p:cNvSpPr>
                <a:spLocks noChangeShapeType="1"/>
              </p:cNvSpPr>
              <p:nvPr/>
            </p:nvSpPr>
            <p:spPr bwMode="auto">
              <a:xfrm flipH="1" flipV="1">
                <a:off x="2958" y="212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75" name="Line 2164"/>
              <p:cNvSpPr>
                <a:spLocks noChangeShapeType="1"/>
              </p:cNvSpPr>
              <p:nvPr/>
            </p:nvSpPr>
            <p:spPr bwMode="auto">
              <a:xfrm flipH="1" flipV="1">
                <a:off x="1801" y="2120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76" name="Line 2165"/>
              <p:cNvSpPr>
                <a:spLocks noChangeShapeType="1"/>
              </p:cNvSpPr>
              <p:nvPr/>
            </p:nvSpPr>
            <p:spPr bwMode="auto">
              <a:xfrm flipV="1">
                <a:off x="1774" y="2120"/>
                <a:ext cx="2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77" name="Line 2166"/>
              <p:cNvSpPr>
                <a:spLocks noChangeShapeType="1"/>
              </p:cNvSpPr>
              <p:nvPr/>
            </p:nvSpPr>
            <p:spPr bwMode="auto">
              <a:xfrm flipV="1">
                <a:off x="3162" y="214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78" name="Line 2167"/>
              <p:cNvSpPr>
                <a:spLocks noChangeShapeType="1"/>
              </p:cNvSpPr>
              <p:nvPr/>
            </p:nvSpPr>
            <p:spPr bwMode="auto">
              <a:xfrm flipH="1" flipV="1">
                <a:off x="3190" y="214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79" name="Line 2168"/>
              <p:cNvSpPr>
                <a:spLocks noChangeShapeType="1"/>
              </p:cNvSpPr>
              <p:nvPr/>
            </p:nvSpPr>
            <p:spPr bwMode="auto">
              <a:xfrm flipH="1" flipV="1">
                <a:off x="2025" y="1942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80" name="Line 2169"/>
              <p:cNvSpPr>
                <a:spLocks noChangeShapeType="1"/>
              </p:cNvSpPr>
              <p:nvPr/>
            </p:nvSpPr>
            <p:spPr bwMode="auto">
              <a:xfrm flipH="1">
                <a:off x="2025" y="1913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81" name="Line 2170"/>
              <p:cNvSpPr>
                <a:spLocks noChangeShapeType="1"/>
              </p:cNvSpPr>
              <p:nvPr/>
            </p:nvSpPr>
            <p:spPr bwMode="auto">
              <a:xfrm flipH="1">
                <a:off x="2193" y="181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82" name="Line 2171"/>
              <p:cNvSpPr>
                <a:spLocks noChangeShapeType="1"/>
              </p:cNvSpPr>
              <p:nvPr/>
            </p:nvSpPr>
            <p:spPr bwMode="auto">
              <a:xfrm flipV="1">
                <a:off x="2165" y="1810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83" name="Line 2172"/>
              <p:cNvSpPr>
                <a:spLocks noChangeShapeType="1"/>
              </p:cNvSpPr>
              <p:nvPr/>
            </p:nvSpPr>
            <p:spPr bwMode="auto">
              <a:xfrm flipH="1" flipV="1">
                <a:off x="3002" y="2134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84" name="Line 2173"/>
              <p:cNvSpPr>
                <a:spLocks noChangeShapeType="1"/>
              </p:cNvSpPr>
              <p:nvPr/>
            </p:nvSpPr>
            <p:spPr bwMode="auto">
              <a:xfrm flipV="1">
                <a:off x="2974" y="2134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85" name="Line 2174"/>
              <p:cNvSpPr>
                <a:spLocks noChangeShapeType="1"/>
              </p:cNvSpPr>
              <p:nvPr/>
            </p:nvSpPr>
            <p:spPr bwMode="auto">
              <a:xfrm flipH="1" flipV="1">
                <a:off x="3118" y="214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86" name="Line 2175"/>
              <p:cNvSpPr>
                <a:spLocks noChangeShapeType="1"/>
              </p:cNvSpPr>
              <p:nvPr/>
            </p:nvSpPr>
            <p:spPr bwMode="auto">
              <a:xfrm flipV="1">
                <a:off x="3090" y="214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87" name="Line 2176"/>
              <p:cNvSpPr>
                <a:spLocks noChangeShapeType="1"/>
              </p:cNvSpPr>
              <p:nvPr/>
            </p:nvSpPr>
            <p:spPr bwMode="auto">
              <a:xfrm flipH="1" flipV="1">
                <a:off x="3306" y="214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88" name="Line 2177"/>
              <p:cNvSpPr>
                <a:spLocks noChangeShapeType="1"/>
              </p:cNvSpPr>
              <p:nvPr/>
            </p:nvSpPr>
            <p:spPr bwMode="auto">
              <a:xfrm flipV="1">
                <a:off x="3278" y="214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89" name="Line 2178"/>
              <p:cNvSpPr>
                <a:spLocks noChangeShapeType="1"/>
              </p:cNvSpPr>
              <p:nvPr/>
            </p:nvSpPr>
            <p:spPr bwMode="auto">
              <a:xfrm flipV="1">
                <a:off x="1901" y="2063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90" name="Line 2179"/>
              <p:cNvSpPr>
                <a:spLocks noChangeShapeType="1"/>
              </p:cNvSpPr>
              <p:nvPr/>
            </p:nvSpPr>
            <p:spPr bwMode="auto">
              <a:xfrm flipH="1" flipV="1">
                <a:off x="1929" y="2063"/>
                <a:ext cx="17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91" name="Line 2180"/>
              <p:cNvSpPr>
                <a:spLocks noChangeShapeType="1"/>
              </p:cNvSpPr>
              <p:nvPr/>
            </p:nvSpPr>
            <p:spPr bwMode="auto">
              <a:xfrm flipH="1">
                <a:off x="1929" y="2039"/>
                <a:ext cx="28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92" name="Line 2181"/>
              <p:cNvSpPr>
                <a:spLocks noChangeShapeType="1"/>
              </p:cNvSpPr>
              <p:nvPr/>
            </p:nvSpPr>
            <p:spPr bwMode="auto">
              <a:xfrm flipH="1" flipV="1">
                <a:off x="2693" y="2020"/>
                <a:ext cx="17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93" name="Line 2182"/>
              <p:cNvSpPr>
                <a:spLocks noChangeShapeType="1"/>
              </p:cNvSpPr>
              <p:nvPr/>
            </p:nvSpPr>
            <p:spPr bwMode="auto">
              <a:xfrm>
                <a:off x="2665" y="2010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94" name="Line 2183"/>
              <p:cNvSpPr>
                <a:spLocks noChangeShapeType="1"/>
              </p:cNvSpPr>
              <p:nvPr/>
            </p:nvSpPr>
            <p:spPr bwMode="auto">
              <a:xfrm>
                <a:off x="2457" y="1864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95" name="Line 2184"/>
              <p:cNvSpPr>
                <a:spLocks noChangeShapeType="1"/>
              </p:cNvSpPr>
              <p:nvPr/>
            </p:nvSpPr>
            <p:spPr bwMode="auto">
              <a:xfrm flipH="1" flipV="1">
                <a:off x="1701" y="2140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96" name="Line 2185"/>
              <p:cNvSpPr>
                <a:spLocks noChangeShapeType="1"/>
              </p:cNvSpPr>
              <p:nvPr/>
            </p:nvSpPr>
            <p:spPr bwMode="auto">
              <a:xfrm flipV="1">
                <a:off x="1674" y="2140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97" name="Line 2186"/>
              <p:cNvSpPr>
                <a:spLocks noChangeShapeType="1"/>
              </p:cNvSpPr>
              <p:nvPr/>
            </p:nvSpPr>
            <p:spPr bwMode="auto">
              <a:xfrm flipV="1">
                <a:off x="1873" y="2084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98" name="Line 2187"/>
              <p:cNvSpPr>
                <a:spLocks noChangeShapeType="1"/>
              </p:cNvSpPr>
              <p:nvPr/>
            </p:nvSpPr>
            <p:spPr bwMode="auto">
              <a:xfrm flipH="1" flipV="1">
                <a:off x="1901" y="2084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99" name="Line 2188"/>
              <p:cNvSpPr>
                <a:spLocks noChangeShapeType="1"/>
              </p:cNvSpPr>
              <p:nvPr/>
            </p:nvSpPr>
            <p:spPr bwMode="auto">
              <a:xfrm>
                <a:off x="2561" y="1934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00" name="Line 2189"/>
              <p:cNvSpPr>
                <a:spLocks noChangeShapeType="1"/>
              </p:cNvSpPr>
              <p:nvPr/>
            </p:nvSpPr>
            <p:spPr bwMode="auto">
              <a:xfrm flipH="1" flipV="1">
                <a:off x="2589" y="1949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01" name="Line 2190"/>
              <p:cNvSpPr>
                <a:spLocks noChangeShapeType="1"/>
              </p:cNvSpPr>
              <p:nvPr/>
            </p:nvSpPr>
            <p:spPr bwMode="auto">
              <a:xfrm flipH="1" flipV="1">
                <a:off x="1629" y="2145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02" name="Line 2191"/>
              <p:cNvSpPr>
                <a:spLocks noChangeShapeType="1"/>
              </p:cNvSpPr>
              <p:nvPr/>
            </p:nvSpPr>
            <p:spPr bwMode="auto">
              <a:xfrm flipV="1">
                <a:off x="1601" y="214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03" name="Line 2192"/>
              <p:cNvSpPr>
                <a:spLocks noChangeShapeType="1"/>
              </p:cNvSpPr>
              <p:nvPr/>
            </p:nvSpPr>
            <p:spPr bwMode="auto">
              <a:xfrm flipH="1">
                <a:off x="1957" y="2013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04" name="Line 2193"/>
              <p:cNvSpPr>
                <a:spLocks noChangeShapeType="1"/>
              </p:cNvSpPr>
              <p:nvPr/>
            </p:nvSpPr>
            <p:spPr bwMode="auto">
              <a:xfrm flipH="1" flipV="1">
                <a:off x="1957" y="2039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05" name="Line 2194"/>
              <p:cNvSpPr>
                <a:spLocks noChangeShapeType="1"/>
              </p:cNvSpPr>
              <p:nvPr/>
            </p:nvSpPr>
            <p:spPr bwMode="auto">
              <a:xfrm flipH="1" flipV="1">
                <a:off x="2053" y="191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06" name="Line 2195"/>
              <p:cNvSpPr>
                <a:spLocks noChangeShapeType="1"/>
              </p:cNvSpPr>
              <p:nvPr/>
            </p:nvSpPr>
            <p:spPr bwMode="auto">
              <a:xfrm flipH="1">
                <a:off x="2053" y="1885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07" name="Line 2196"/>
              <p:cNvSpPr>
                <a:spLocks noChangeShapeType="1"/>
              </p:cNvSpPr>
              <p:nvPr/>
            </p:nvSpPr>
            <p:spPr bwMode="auto">
              <a:xfrm flipH="1" flipV="1">
                <a:off x="1774" y="213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08" name="Line 2197"/>
              <p:cNvSpPr>
                <a:spLocks noChangeShapeType="1"/>
              </p:cNvSpPr>
              <p:nvPr/>
            </p:nvSpPr>
            <p:spPr bwMode="auto">
              <a:xfrm flipV="1">
                <a:off x="1746" y="2131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09" name="Line 2198"/>
              <p:cNvSpPr>
                <a:spLocks noChangeShapeType="1"/>
              </p:cNvSpPr>
              <p:nvPr/>
            </p:nvSpPr>
            <p:spPr bwMode="auto">
              <a:xfrm flipH="1" flipV="1">
                <a:off x="1557" y="2148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10" name="Line 2199"/>
              <p:cNvSpPr>
                <a:spLocks noChangeShapeType="1"/>
              </p:cNvSpPr>
              <p:nvPr/>
            </p:nvSpPr>
            <p:spPr bwMode="auto">
              <a:xfrm flipV="1">
                <a:off x="1530" y="2148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11" name="Line 2200"/>
              <p:cNvSpPr>
                <a:spLocks noChangeShapeType="1"/>
              </p:cNvSpPr>
              <p:nvPr/>
            </p:nvSpPr>
            <p:spPr bwMode="auto">
              <a:xfrm flipH="1" flipV="1">
                <a:off x="3234" y="214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12" name="Line 2201"/>
              <p:cNvSpPr>
                <a:spLocks noChangeShapeType="1"/>
              </p:cNvSpPr>
              <p:nvPr/>
            </p:nvSpPr>
            <p:spPr bwMode="auto">
              <a:xfrm flipV="1">
                <a:off x="3206" y="214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13" name="Line 2202"/>
              <p:cNvSpPr>
                <a:spLocks noChangeShapeType="1"/>
              </p:cNvSpPr>
              <p:nvPr/>
            </p:nvSpPr>
            <p:spPr bwMode="auto">
              <a:xfrm flipV="1">
                <a:off x="1846" y="2102"/>
                <a:ext cx="27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14" name="Line 2203"/>
              <p:cNvSpPr>
                <a:spLocks noChangeShapeType="1"/>
              </p:cNvSpPr>
              <p:nvPr/>
            </p:nvSpPr>
            <p:spPr bwMode="auto">
              <a:xfrm flipH="1" flipV="1">
                <a:off x="1873" y="2102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15" name="Line 2204"/>
              <p:cNvSpPr>
                <a:spLocks noChangeShapeType="1"/>
              </p:cNvSpPr>
              <p:nvPr/>
            </p:nvSpPr>
            <p:spPr bwMode="auto">
              <a:xfrm flipH="1" flipV="1">
                <a:off x="1985" y="2013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16" name="Line 2205"/>
              <p:cNvSpPr>
                <a:spLocks noChangeShapeType="1"/>
              </p:cNvSpPr>
              <p:nvPr/>
            </p:nvSpPr>
            <p:spPr bwMode="auto">
              <a:xfrm flipH="1">
                <a:off x="1985" y="1984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17" name="Line 2206"/>
              <p:cNvSpPr>
                <a:spLocks noChangeShapeType="1"/>
              </p:cNvSpPr>
              <p:nvPr/>
            </p:nvSpPr>
            <p:spPr bwMode="auto">
              <a:xfrm flipH="1" flipV="1">
                <a:off x="3046" y="214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18" name="Line 2207"/>
              <p:cNvSpPr>
                <a:spLocks noChangeShapeType="1"/>
              </p:cNvSpPr>
              <p:nvPr/>
            </p:nvSpPr>
            <p:spPr bwMode="auto">
              <a:xfrm flipV="1">
                <a:off x="3018" y="214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19" name="Line 2208"/>
              <p:cNvSpPr>
                <a:spLocks noChangeShapeType="1"/>
              </p:cNvSpPr>
              <p:nvPr/>
            </p:nvSpPr>
            <p:spPr bwMode="auto">
              <a:xfrm flipV="1">
                <a:off x="2137" y="1821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20" name="Line 2209"/>
              <p:cNvSpPr>
                <a:spLocks noChangeShapeType="1"/>
              </p:cNvSpPr>
              <p:nvPr/>
            </p:nvSpPr>
            <p:spPr bwMode="auto">
              <a:xfrm flipH="1" flipV="1">
                <a:off x="2165" y="1821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21" name="Line 2210"/>
              <p:cNvSpPr>
                <a:spLocks noChangeShapeType="1"/>
              </p:cNvSpPr>
              <p:nvPr/>
            </p:nvSpPr>
            <p:spPr bwMode="auto">
              <a:xfrm>
                <a:off x="2814" y="2096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22" name="Line 2211"/>
              <p:cNvSpPr>
                <a:spLocks noChangeShapeType="1"/>
              </p:cNvSpPr>
              <p:nvPr/>
            </p:nvSpPr>
            <p:spPr bwMode="auto">
              <a:xfrm flipH="1" flipV="1">
                <a:off x="2842" y="2099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23" name="Line 2212"/>
              <p:cNvSpPr>
                <a:spLocks noChangeShapeType="1"/>
              </p:cNvSpPr>
              <p:nvPr/>
            </p:nvSpPr>
            <p:spPr bwMode="auto">
              <a:xfrm flipH="1" flipV="1">
                <a:off x="1485" y="2150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24" name="Line 2213"/>
              <p:cNvSpPr>
                <a:spLocks noChangeShapeType="1"/>
              </p:cNvSpPr>
              <p:nvPr/>
            </p:nvSpPr>
            <p:spPr bwMode="auto">
              <a:xfrm flipH="1" flipV="1">
                <a:off x="2886" y="2113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25" name="Line 2214"/>
              <p:cNvSpPr>
                <a:spLocks noChangeShapeType="1"/>
              </p:cNvSpPr>
              <p:nvPr/>
            </p:nvSpPr>
            <p:spPr bwMode="auto">
              <a:xfrm>
                <a:off x="2858" y="2112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53" name="Group 2416"/>
            <p:cNvGrpSpPr>
              <a:grpSpLocks/>
            </p:cNvGrpSpPr>
            <p:nvPr/>
          </p:nvGrpSpPr>
          <p:grpSpPr bwMode="auto">
            <a:xfrm>
              <a:off x="1812902" y="2933695"/>
              <a:ext cx="2941639" cy="593730"/>
              <a:chOff x="1502" y="1803"/>
              <a:chExt cx="1853" cy="374"/>
            </a:xfrm>
          </p:grpSpPr>
          <p:sp>
            <p:nvSpPr>
              <p:cNvPr id="22426" name="Line 2216"/>
              <p:cNvSpPr>
                <a:spLocks noChangeShapeType="1"/>
              </p:cNvSpPr>
              <p:nvPr/>
            </p:nvSpPr>
            <p:spPr bwMode="auto">
              <a:xfrm flipH="1" flipV="1">
                <a:off x="2081" y="1885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27" name="Line 2217"/>
              <p:cNvSpPr>
                <a:spLocks noChangeShapeType="1"/>
              </p:cNvSpPr>
              <p:nvPr/>
            </p:nvSpPr>
            <p:spPr bwMode="auto">
              <a:xfrm flipH="1">
                <a:off x="2081" y="1859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28" name="Line 2218"/>
              <p:cNvSpPr>
                <a:spLocks noChangeShapeType="1"/>
              </p:cNvSpPr>
              <p:nvPr/>
            </p:nvSpPr>
            <p:spPr bwMode="auto">
              <a:xfrm>
                <a:off x="2770" y="207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29" name="Line 2219"/>
              <p:cNvSpPr>
                <a:spLocks noChangeShapeType="1"/>
              </p:cNvSpPr>
              <p:nvPr/>
            </p:nvSpPr>
            <p:spPr bwMode="auto">
              <a:xfrm flipH="1" flipV="1">
                <a:off x="2798" y="2081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30" name="Line 2220"/>
              <p:cNvSpPr>
                <a:spLocks noChangeShapeType="1"/>
              </p:cNvSpPr>
              <p:nvPr/>
            </p:nvSpPr>
            <p:spPr bwMode="auto">
              <a:xfrm flipH="1" flipV="1">
                <a:off x="3162" y="214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31" name="Line 2221"/>
              <p:cNvSpPr>
                <a:spLocks noChangeShapeType="1"/>
              </p:cNvSpPr>
              <p:nvPr/>
            </p:nvSpPr>
            <p:spPr bwMode="auto">
              <a:xfrm flipV="1">
                <a:off x="3134" y="214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32" name="Line 2222"/>
              <p:cNvSpPr>
                <a:spLocks noChangeShapeType="1"/>
              </p:cNvSpPr>
              <p:nvPr/>
            </p:nvSpPr>
            <p:spPr bwMode="auto">
              <a:xfrm flipH="1" flipV="1">
                <a:off x="1846" y="2118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33" name="Line 2223"/>
              <p:cNvSpPr>
                <a:spLocks noChangeShapeType="1"/>
              </p:cNvSpPr>
              <p:nvPr/>
            </p:nvSpPr>
            <p:spPr bwMode="auto">
              <a:xfrm flipV="1">
                <a:off x="1818" y="2118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34" name="Line 2224"/>
              <p:cNvSpPr>
                <a:spLocks noChangeShapeType="1"/>
              </p:cNvSpPr>
              <p:nvPr/>
            </p:nvSpPr>
            <p:spPr bwMode="auto">
              <a:xfrm>
                <a:off x="2621" y="1981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35" name="Line 2225"/>
              <p:cNvSpPr>
                <a:spLocks noChangeShapeType="1"/>
              </p:cNvSpPr>
              <p:nvPr/>
            </p:nvSpPr>
            <p:spPr bwMode="auto">
              <a:xfrm flipH="1" flipV="1">
                <a:off x="2649" y="1993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36" name="Line 2226"/>
              <p:cNvSpPr>
                <a:spLocks noChangeShapeType="1"/>
              </p:cNvSpPr>
              <p:nvPr/>
            </p:nvSpPr>
            <p:spPr bwMode="auto">
              <a:xfrm flipV="1">
                <a:off x="2902" y="2126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37" name="Line 2227"/>
              <p:cNvSpPr>
                <a:spLocks noChangeShapeType="1"/>
              </p:cNvSpPr>
              <p:nvPr/>
            </p:nvSpPr>
            <p:spPr bwMode="auto">
              <a:xfrm flipH="1" flipV="1">
                <a:off x="2930" y="2126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38" name="Line 2228"/>
              <p:cNvSpPr>
                <a:spLocks noChangeShapeType="1"/>
              </p:cNvSpPr>
              <p:nvPr/>
            </p:nvSpPr>
            <p:spPr bwMode="auto">
              <a:xfrm flipV="1">
                <a:off x="2109" y="1837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39" name="Line 2229"/>
              <p:cNvSpPr>
                <a:spLocks noChangeShapeType="1"/>
              </p:cNvSpPr>
              <p:nvPr/>
            </p:nvSpPr>
            <p:spPr bwMode="auto">
              <a:xfrm flipH="1" flipV="1">
                <a:off x="2137" y="1837"/>
                <a:ext cx="16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40" name="Line 2230"/>
              <p:cNvSpPr>
                <a:spLocks noChangeShapeType="1"/>
              </p:cNvSpPr>
              <p:nvPr/>
            </p:nvSpPr>
            <p:spPr bwMode="auto">
              <a:xfrm flipH="1" flipV="1">
                <a:off x="2109" y="1859"/>
                <a:ext cx="16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41" name="Line 2231"/>
              <p:cNvSpPr>
                <a:spLocks noChangeShapeType="1"/>
              </p:cNvSpPr>
              <p:nvPr/>
            </p:nvSpPr>
            <p:spPr bwMode="auto">
              <a:xfrm flipH="1">
                <a:off x="2013" y="1954"/>
                <a:ext cx="28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42" name="Line 2232"/>
              <p:cNvSpPr>
                <a:spLocks noChangeShapeType="1"/>
              </p:cNvSpPr>
              <p:nvPr/>
            </p:nvSpPr>
            <p:spPr bwMode="auto">
              <a:xfrm flipH="1" flipV="1">
                <a:off x="2013" y="1984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43" name="Line 2233"/>
              <p:cNvSpPr>
                <a:spLocks noChangeShapeType="1"/>
              </p:cNvSpPr>
              <p:nvPr/>
            </p:nvSpPr>
            <p:spPr bwMode="auto">
              <a:xfrm flipH="1" flipV="1">
                <a:off x="2754" y="2060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44" name="Line 2234"/>
              <p:cNvSpPr>
                <a:spLocks noChangeShapeType="1"/>
              </p:cNvSpPr>
              <p:nvPr/>
            </p:nvSpPr>
            <p:spPr bwMode="auto">
              <a:xfrm>
                <a:off x="2726" y="205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45" name="Line 2235"/>
              <p:cNvSpPr>
                <a:spLocks noChangeShapeType="1"/>
              </p:cNvSpPr>
              <p:nvPr/>
            </p:nvSpPr>
            <p:spPr bwMode="auto">
              <a:xfrm flipH="1" flipV="1">
                <a:off x="1674" y="214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46" name="Line 2236"/>
              <p:cNvSpPr>
                <a:spLocks noChangeShapeType="1"/>
              </p:cNvSpPr>
              <p:nvPr/>
            </p:nvSpPr>
            <p:spPr bwMode="auto">
              <a:xfrm flipV="1">
                <a:off x="1646" y="214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47" name="Line 2237"/>
              <p:cNvSpPr>
                <a:spLocks noChangeShapeType="1"/>
              </p:cNvSpPr>
              <p:nvPr/>
            </p:nvSpPr>
            <p:spPr bwMode="auto">
              <a:xfrm flipH="1" flipV="1">
                <a:off x="2545" y="1920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48" name="Line 2238"/>
              <p:cNvSpPr>
                <a:spLocks noChangeShapeType="1"/>
              </p:cNvSpPr>
              <p:nvPr/>
            </p:nvSpPr>
            <p:spPr bwMode="auto">
              <a:xfrm>
                <a:off x="2517" y="1904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49" name="Line 2239"/>
              <p:cNvSpPr>
                <a:spLocks noChangeShapeType="1"/>
              </p:cNvSpPr>
              <p:nvPr/>
            </p:nvSpPr>
            <p:spPr bwMode="auto">
              <a:xfrm flipV="1">
                <a:off x="1718" y="2141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50" name="Line 2240"/>
              <p:cNvSpPr>
                <a:spLocks noChangeShapeType="1"/>
              </p:cNvSpPr>
              <p:nvPr/>
            </p:nvSpPr>
            <p:spPr bwMode="auto">
              <a:xfrm flipH="1" flipV="1">
                <a:off x="1746" y="214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51" name="Line 2241"/>
              <p:cNvSpPr>
                <a:spLocks noChangeShapeType="1"/>
              </p:cNvSpPr>
              <p:nvPr/>
            </p:nvSpPr>
            <p:spPr bwMode="auto">
              <a:xfrm flipH="1" flipV="1">
                <a:off x="3278" y="215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52" name="Line 2242"/>
              <p:cNvSpPr>
                <a:spLocks noChangeShapeType="1"/>
              </p:cNvSpPr>
              <p:nvPr/>
            </p:nvSpPr>
            <p:spPr bwMode="auto">
              <a:xfrm flipV="1">
                <a:off x="3250" y="215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53" name="Line 2243"/>
              <p:cNvSpPr>
                <a:spLocks noChangeShapeType="1"/>
              </p:cNvSpPr>
              <p:nvPr/>
            </p:nvSpPr>
            <p:spPr bwMode="auto">
              <a:xfrm flipH="1" flipV="1">
                <a:off x="3090" y="214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54" name="Line 2244"/>
              <p:cNvSpPr>
                <a:spLocks noChangeShapeType="1"/>
              </p:cNvSpPr>
              <p:nvPr/>
            </p:nvSpPr>
            <p:spPr bwMode="auto">
              <a:xfrm flipV="1">
                <a:off x="3062" y="214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55" name="Line 2245"/>
              <p:cNvSpPr>
                <a:spLocks noChangeShapeType="1"/>
              </p:cNvSpPr>
              <p:nvPr/>
            </p:nvSpPr>
            <p:spPr bwMode="auto">
              <a:xfrm flipV="1">
                <a:off x="1574" y="2151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56" name="Line 2246"/>
              <p:cNvSpPr>
                <a:spLocks noChangeShapeType="1"/>
              </p:cNvSpPr>
              <p:nvPr/>
            </p:nvSpPr>
            <p:spPr bwMode="auto">
              <a:xfrm flipH="1" flipV="1">
                <a:off x="1601" y="2151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57" name="Line 2247"/>
              <p:cNvSpPr>
                <a:spLocks noChangeShapeType="1"/>
              </p:cNvSpPr>
              <p:nvPr/>
            </p:nvSpPr>
            <p:spPr bwMode="auto">
              <a:xfrm flipV="1">
                <a:off x="2946" y="2136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58" name="Line 2248"/>
              <p:cNvSpPr>
                <a:spLocks noChangeShapeType="1"/>
              </p:cNvSpPr>
              <p:nvPr/>
            </p:nvSpPr>
            <p:spPr bwMode="auto">
              <a:xfrm flipH="1" flipV="1">
                <a:off x="2974" y="213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59" name="Line 2249"/>
              <p:cNvSpPr>
                <a:spLocks noChangeShapeType="1"/>
              </p:cNvSpPr>
              <p:nvPr/>
            </p:nvSpPr>
            <p:spPr bwMode="auto">
              <a:xfrm flipH="1">
                <a:off x="2237" y="1803"/>
                <a:ext cx="44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60" name="Line 2250"/>
              <p:cNvSpPr>
                <a:spLocks noChangeShapeType="1"/>
              </p:cNvSpPr>
              <p:nvPr/>
            </p:nvSpPr>
            <p:spPr bwMode="auto">
              <a:xfrm flipV="1">
                <a:off x="2209" y="180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61" name="Line 2251"/>
              <p:cNvSpPr>
                <a:spLocks noChangeShapeType="1"/>
              </p:cNvSpPr>
              <p:nvPr/>
            </p:nvSpPr>
            <p:spPr bwMode="auto">
              <a:xfrm flipH="1" flipV="1">
                <a:off x="2237" y="1803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62" name="Line 2252"/>
              <p:cNvSpPr>
                <a:spLocks noChangeShapeType="1"/>
              </p:cNvSpPr>
              <p:nvPr/>
            </p:nvSpPr>
            <p:spPr bwMode="auto">
              <a:xfrm flipV="1">
                <a:off x="1790" y="2131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63" name="Line 2253"/>
              <p:cNvSpPr>
                <a:spLocks noChangeShapeType="1"/>
              </p:cNvSpPr>
              <p:nvPr/>
            </p:nvSpPr>
            <p:spPr bwMode="auto">
              <a:xfrm flipH="1" flipV="1">
                <a:off x="1818" y="213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64" name="Line 2254"/>
              <p:cNvSpPr>
                <a:spLocks noChangeShapeType="1"/>
              </p:cNvSpPr>
              <p:nvPr/>
            </p:nvSpPr>
            <p:spPr bwMode="auto">
              <a:xfrm flipV="1">
                <a:off x="1502" y="215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65" name="Line 2255"/>
              <p:cNvSpPr>
                <a:spLocks noChangeShapeType="1"/>
              </p:cNvSpPr>
              <p:nvPr/>
            </p:nvSpPr>
            <p:spPr bwMode="auto">
              <a:xfrm flipH="1" flipV="1">
                <a:off x="1530" y="215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66" name="Line 2256"/>
              <p:cNvSpPr>
                <a:spLocks noChangeShapeType="1"/>
              </p:cNvSpPr>
              <p:nvPr/>
            </p:nvSpPr>
            <p:spPr bwMode="auto">
              <a:xfrm flipH="1" flipV="1">
                <a:off x="3206" y="215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67" name="Line 2257"/>
              <p:cNvSpPr>
                <a:spLocks noChangeShapeType="1"/>
              </p:cNvSpPr>
              <p:nvPr/>
            </p:nvSpPr>
            <p:spPr bwMode="auto">
              <a:xfrm flipV="1">
                <a:off x="3178" y="215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68" name="Line 2258"/>
              <p:cNvSpPr>
                <a:spLocks noChangeShapeType="1"/>
              </p:cNvSpPr>
              <p:nvPr/>
            </p:nvSpPr>
            <p:spPr bwMode="auto">
              <a:xfrm>
                <a:off x="2682" y="2028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69" name="Line 2259"/>
              <p:cNvSpPr>
                <a:spLocks noChangeShapeType="1"/>
              </p:cNvSpPr>
              <p:nvPr/>
            </p:nvSpPr>
            <p:spPr bwMode="auto">
              <a:xfrm flipH="1" flipV="1">
                <a:off x="2710" y="2036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70" name="Line 2260"/>
              <p:cNvSpPr>
                <a:spLocks noChangeShapeType="1"/>
              </p:cNvSpPr>
              <p:nvPr/>
            </p:nvSpPr>
            <p:spPr bwMode="auto">
              <a:xfrm flipH="1" flipV="1">
                <a:off x="2041" y="1954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71" name="Line 2261"/>
              <p:cNvSpPr>
                <a:spLocks noChangeShapeType="1"/>
              </p:cNvSpPr>
              <p:nvPr/>
            </p:nvSpPr>
            <p:spPr bwMode="auto">
              <a:xfrm flipH="1">
                <a:off x="2041" y="1923"/>
                <a:ext cx="28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72" name="Line 2262"/>
              <p:cNvSpPr>
                <a:spLocks noChangeShapeType="1"/>
              </p:cNvSpPr>
              <p:nvPr/>
            </p:nvSpPr>
            <p:spPr bwMode="auto">
              <a:xfrm>
                <a:off x="2577" y="1951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73" name="Line 2263"/>
              <p:cNvSpPr>
                <a:spLocks noChangeShapeType="1"/>
              </p:cNvSpPr>
              <p:nvPr/>
            </p:nvSpPr>
            <p:spPr bwMode="auto">
              <a:xfrm flipH="1" flipV="1">
                <a:off x="2605" y="1964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74" name="Line 2264"/>
              <p:cNvSpPr>
                <a:spLocks noChangeShapeType="1"/>
              </p:cNvSpPr>
              <p:nvPr/>
            </p:nvSpPr>
            <p:spPr bwMode="auto">
              <a:xfrm flipH="1" flipV="1">
                <a:off x="1946" y="2077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75" name="Line 2265"/>
              <p:cNvSpPr>
                <a:spLocks noChangeShapeType="1"/>
              </p:cNvSpPr>
              <p:nvPr/>
            </p:nvSpPr>
            <p:spPr bwMode="auto">
              <a:xfrm flipV="1">
                <a:off x="1918" y="2077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76" name="Line 2266"/>
              <p:cNvSpPr>
                <a:spLocks noChangeShapeType="1"/>
              </p:cNvSpPr>
              <p:nvPr/>
            </p:nvSpPr>
            <p:spPr bwMode="auto">
              <a:xfrm flipH="1">
                <a:off x="1946" y="2053"/>
                <a:ext cx="27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77" name="Line 2267"/>
              <p:cNvSpPr>
                <a:spLocks noChangeShapeType="1"/>
              </p:cNvSpPr>
              <p:nvPr/>
            </p:nvSpPr>
            <p:spPr bwMode="auto">
              <a:xfrm flipV="1">
                <a:off x="1890" y="2097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78" name="Line 2268"/>
              <p:cNvSpPr>
                <a:spLocks noChangeShapeType="1"/>
              </p:cNvSpPr>
              <p:nvPr/>
            </p:nvSpPr>
            <p:spPr bwMode="auto">
              <a:xfrm flipH="1" flipV="1">
                <a:off x="1918" y="2097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79" name="Line 2269"/>
              <p:cNvSpPr>
                <a:spLocks noChangeShapeType="1"/>
              </p:cNvSpPr>
              <p:nvPr/>
            </p:nvSpPr>
            <p:spPr bwMode="auto">
              <a:xfrm flipV="1">
                <a:off x="2990" y="2145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80" name="Line 2270"/>
              <p:cNvSpPr>
                <a:spLocks noChangeShapeType="1"/>
              </p:cNvSpPr>
              <p:nvPr/>
            </p:nvSpPr>
            <p:spPr bwMode="auto">
              <a:xfrm flipH="1" flipV="1">
                <a:off x="3018" y="214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81" name="Line 2271"/>
              <p:cNvSpPr>
                <a:spLocks noChangeShapeType="1"/>
              </p:cNvSpPr>
              <p:nvPr/>
            </p:nvSpPr>
            <p:spPr bwMode="auto">
              <a:xfrm flipH="1">
                <a:off x="1973" y="2027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82" name="Line 2272"/>
              <p:cNvSpPr>
                <a:spLocks noChangeShapeType="1"/>
              </p:cNvSpPr>
              <p:nvPr/>
            </p:nvSpPr>
            <p:spPr bwMode="auto">
              <a:xfrm flipH="1" flipV="1">
                <a:off x="1973" y="2053"/>
                <a:ext cx="17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83" name="Line 2273"/>
              <p:cNvSpPr>
                <a:spLocks noChangeShapeType="1"/>
              </p:cNvSpPr>
              <p:nvPr/>
            </p:nvSpPr>
            <p:spPr bwMode="auto">
              <a:xfrm flipV="1">
                <a:off x="3106" y="215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84" name="Line 2274"/>
              <p:cNvSpPr>
                <a:spLocks noChangeShapeType="1"/>
              </p:cNvSpPr>
              <p:nvPr/>
            </p:nvSpPr>
            <p:spPr bwMode="auto">
              <a:xfrm flipH="1" flipV="1">
                <a:off x="3134" y="215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85" name="Line 2275"/>
              <p:cNvSpPr>
                <a:spLocks noChangeShapeType="1"/>
              </p:cNvSpPr>
              <p:nvPr/>
            </p:nvSpPr>
            <p:spPr bwMode="auto">
              <a:xfrm flipH="1" flipV="1">
                <a:off x="3322" y="215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86" name="Line 2276"/>
              <p:cNvSpPr>
                <a:spLocks noChangeShapeType="1"/>
              </p:cNvSpPr>
              <p:nvPr/>
            </p:nvSpPr>
            <p:spPr bwMode="auto">
              <a:xfrm flipV="1">
                <a:off x="3294" y="215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87" name="Line 2277"/>
              <p:cNvSpPr>
                <a:spLocks noChangeShapeType="1"/>
              </p:cNvSpPr>
              <p:nvPr/>
            </p:nvSpPr>
            <p:spPr bwMode="auto">
              <a:xfrm>
                <a:off x="2473" y="1876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88" name="Line 2278"/>
              <p:cNvSpPr>
                <a:spLocks noChangeShapeType="1"/>
              </p:cNvSpPr>
              <p:nvPr/>
            </p:nvSpPr>
            <p:spPr bwMode="auto">
              <a:xfrm flipH="1" flipV="1">
                <a:off x="2501" y="1891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89" name="Line 2279"/>
              <p:cNvSpPr>
                <a:spLocks noChangeShapeType="1"/>
              </p:cNvSpPr>
              <p:nvPr/>
            </p:nvSpPr>
            <p:spPr bwMode="auto">
              <a:xfrm flipV="1">
                <a:off x="1690" y="215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90" name="Line 2280"/>
              <p:cNvSpPr>
                <a:spLocks noChangeShapeType="1"/>
              </p:cNvSpPr>
              <p:nvPr/>
            </p:nvSpPr>
            <p:spPr bwMode="auto">
              <a:xfrm flipH="1" flipV="1">
                <a:off x="1718" y="215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91" name="Line 2281"/>
              <p:cNvSpPr>
                <a:spLocks noChangeShapeType="1"/>
              </p:cNvSpPr>
              <p:nvPr/>
            </p:nvSpPr>
            <p:spPr bwMode="auto">
              <a:xfrm flipH="1" flipV="1">
                <a:off x="1646" y="215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92" name="Line 2282"/>
              <p:cNvSpPr>
                <a:spLocks noChangeShapeType="1"/>
              </p:cNvSpPr>
              <p:nvPr/>
            </p:nvSpPr>
            <p:spPr bwMode="auto">
              <a:xfrm flipV="1">
                <a:off x="1618" y="2154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93" name="Line 2283"/>
              <p:cNvSpPr>
                <a:spLocks noChangeShapeType="1"/>
              </p:cNvSpPr>
              <p:nvPr/>
            </p:nvSpPr>
            <p:spPr bwMode="auto">
              <a:xfrm flipH="1" flipV="1">
                <a:off x="1890" y="2114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94" name="Line 2284"/>
              <p:cNvSpPr>
                <a:spLocks noChangeShapeType="1"/>
              </p:cNvSpPr>
              <p:nvPr/>
            </p:nvSpPr>
            <p:spPr bwMode="auto">
              <a:xfrm flipV="1">
                <a:off x="1862" y="2114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95" name="Line 2285"/>
              <p:cNvSpPr>
                <a:spLocks noChangeShapeType="1"/>
              </p:cNvSpPr>
              <p:nvPr/>
            </p:nvSpPr>
            <p:spPr bwMode="auto">
              <a:xfrm flipH="1" flipV="1">
                <a:off x="2001" y="2027"/>
                <a:ext cx="17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96" name="Line 2286"/>
              <p:cNvSpPr>
                <a:spLocks noChangeShapeType="1"/>
              </p:cNvSpPr>
              <p:nvPr/>
            </p:nvSpPr>
            <p:spPr bwMode="auto">
              <a:xfrm flipH="1">
                <a:off x="2001" y="1998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97" name="Line 2287"/>
              <p:cNvSpPr>
                <a:spLocks noChangeShapeType="1"/>
              </p:cNvSpPr>
              <p:nvPr/>
            </p:nvSpPr>
            <p:spPr bwMode="auto">
              <a:xfrm flipH="1" flipV="1">
                <a:off x="1790" y="214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98" name="Line 2288"/>
              <p:cNvSpPr>
                <a:spLocks noChangeShapeType="1"/>
              </p:cNvSpPr>
              <p:nvPr/>
            </p:nvSpPr>
            <p:spPr bwMode="auto">
              <a:xfrm flipV="1">
                <a:off x="1762" y="2142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99" name="Line 2289"/>
              <p:cNvSpPr>
                <a:spLocks noChangeShapeType="1"/>
              </p:cNvSpPr>
              <p:nvPr/>
            </p:nvSpPr>
            <p:spPr bwMode="auto">
              <a:xfrm flipH="1">
                <a:off x="2069" y="1893"/>
                <a:ext cx="28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00" name="Line 2290"/>
              <p:cNvSpPr>
                <a:spLocks noChangeShapeType="1"/>
              </p:cNvSpPr>
              <p:nvPr/>
            </p:nvSpPr>
            <p:spPr bwMode="auto">
              <a:xfrm flipH="1" flipV="1">
                <a:off x="2069" y="1923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01" name="Line 2291"/>
              <p:cNvSpPr>
                <a:spLocks noChangeShapeType="1"/>
              </p:cNvSpPr>
              <p:nvPr/>
            </p:nvSpPr>
            <p:spPr bwMode="auto">
              <a:xfrm>
                <a:off x="2830" y="211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02" name="Line 2292"/>
              <p:cNvSpPr>
                <a:spLocks noChangeShapeType="1"/>
              </p:cNvSpPr>
              <p:nvPr/>
            </p:nvSpPr>
            <p:spPr bwMode="auto">
              <a:xfrm flipH="1" flipV="1">
                <a:off x="2858" y="2112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03" name="Line 2293"/>
              <p:cNvSpPr>
                <a:spLocks noChangeShapeType="1"/>
              </p:cNvSpPr>
              <p:nvPr/>
            </p:nvSpPr>
            <p:spPr bwMode="auto">
              <a:xfrm>
                <a:off x="2638" y="2000"/>
                <a:ext cx="2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04" name="Line 2294"/>
              <p:cNvSpPr>
                <a:spLocks noChangeShapeType="1"/>
              </p:cNvSpPr>
              <p:nvPr/>
            </p:nvSpPr>
            <p:spPr bwMode="auto">
              <a:xfrm flipH="1" flipV="1">
                <a:off x="2665" y="2010"/>
                <a:ext cx="17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05" name="Line 2295"/>
              <p:cNvSpPr>
                <a:spLocks noChangeShapeType="1"/>
              </p:cNvSpPr>
              <p:nvPr/>
            </p:nvSpPr>
            <p:spPr bwMode="auto">
              <a:xfrm flipV="1">
                <a:off x="1546" y="215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06" name="Line 2296"/>
              <p:cNvSpPr>
                <a:spLocks noChangeShapeType="1"/>
              </p:cNvSpPr>
              <p:nvPr/>
            </p:nvSpPr>
            <p:spPr bwMode="auto">
              <a:xfrm flipH="1" flipV="1">
                <a:off x="1574" y="215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07" name="Line 2297"/>
              <p:cNvSpPr>
                <a:spLocks noChangeShapeType="1"/>
              </p:cNvSpPr>
              <p:nvPr/>
            </p:nvSpPr>
            <p:spPr bwMode="auto">
              <a:xfrm flipH="1" flipV="1">
                <a:off x="3250" y="215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08" name="Line 2298"/>
              <p:cNvSpPr>
                <a:spLocks noChangeShapeType="1"/>
              </p:cNvSpPr>
              <p:nvPr/>
            </p:nvSpPr>
            <p:spPr bwMode="auto">
              <a:xfrm flipV="1">
                <a:off x="3222" y="215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09" name="Line 2299"/>
              <p:cNvSpPr>
                <a:spLocks noChangeShapeType="1"/>
              </p:cNvSpPr>
              <p:nvPr/>
            </p:nvSpPr>
            <p:spPr bwMode="auto">
              <a:xfrm>
                <a:off x="2786" y="209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10" name="Line 2300"/>
              <p:cNvSpPr>
                <a:spLocks noChangeShapeType="1"/>
              </p:cNvSpPr>
              <p:nvPr/>
            </p:nvSpPr>
            <p:spPr bwMode="auto">
              <a:xfrm flipH="1" flipV="1">
                <a:off x="2814" y="2096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11" name="Line 2301"/>
              <p:cNvSpPr>
                <a:spLocks noChangeShapeType="1"/>
              </p:cNvSpPr>
              <p:nvPr/>
            </p:nvSpPr>
            <p:spPr bwMode="auto">
              <a:xfrm flipH="1" flipV="1">
                <a:off x="2902" y="2126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12" name="Line 2302"/>
              <p:cNvSpPr>
                <a:spLocks noChangeShapeType="1"/>
              </p:cNvSpPr>
              <p:nvPr/>
            </p:nvSpPr>
            <p:spPr bwMode="auto">
              <a:xfrm>
                <a:off x="2874" y="2126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13" name="Line 2303"/>
              <p:cNvSpPr>
                <a:spLocks noChangeShapeType="1"/>
              </p:cNvSpPr>
              <p:nvPr/>
            </p:nvSpPr>
            <p:spPr bwMode="auto">
              <a:xfrm flipV="1">
                <a:off x="2181" y="1810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14" name="Line 2304"/>
              <p:cNvSpPr>
                <a:spLocks noChangeShapeType="1"/>
              </p:cNvSpPr>
              <p:nvPr/>
            </p:nvSpPr>
            <p:spPr bwMode="auto">
              <a:xfrm flipH="1" flipV="1">
                <a:off x="2209" y="1810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15" name="Line 2305"/>
              <p:cNvSpPr>
                <a:spLocks noChangeShapeType="1"/>
              </p:cNvSpPr>
              <p:nvPr/>
            </p:nvSpPr>
            <p:spPr bwMode="auto">
              <a:xfrm flipH="1" flipV="1">
                <a:off x="3062" y="215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16" name="Line 2306"/>
              <p:cNvSpPr>
                <a:spLocks noChangeShapeType="1"/>
              </p:cNvSpPr>
              <p:nvPr/>
            </p:nvSpPr>
            <p:spPr bwMode="auto">
              <a:xfrm flipV="1">
                <a:off x="3034" y="2152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17" name="Line 2307"/>
              <p:cNvSpPr>
                <a:spLocks noChangeShapeType="1"/>
              </p:cNvSpPr>
              <p:nvPr/>
            </p:nvSpPr>
            <p:spPr bwMode="auto">
              <a:xfrm flipH="1" flipV="1">
                <a:off x="2281" y="1803"/>
                <a:ext cx="16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18" name="Line 2308"/>
              <p:cNvSpPr>
                <a:spLocks noChangeShapeType="1"/>
              </p:cNvSpPr>
              <p:nvPr/>
            </p:nvSpPr>
            <p:spPr bwMode="auto">
              <a:xfrm flipH="1" flipV="1">
                <a:off x="2281" y="1803"/>
                <a:ext cx="44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19" name="Line 2309"/>
              <p:cNvSpPr>
                <a:spLocks noChangeShapeType="1"/>
              </p:cNvSpPr>
              <p:nvPr/>
            </p:nvSpPr>
            <p:spPr bwMode="auto">
              <a:xfrm flipV="1">
                <a:off x="2253" y="1803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20" name="Line 2310"/>
              <p:cNvSpPr>
                <a:spLocks noChangeShapeType="1"/>
              </p:cNvSpPr>
              <p:nvPr/>
            </p:nvSpPr>
            <p:spPr bwMode="auto">
              <a:xfrm flipH="1" flipV="1">
                <a:off x="1502" y="216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21" name="Line 2311"/>
              <p:cNvSpPr>
                <a:spLocks noChangeShapeType="1"/>
              </p:cNvSpPr>
              <p:nvPr/>
            </p:nvSpPr>
            <p:spPr bwMode="auto">
              <a:xfrm flipH="1" flipV="1">
                <a:off x="2770" y="2076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22" name="Line 2312"/>
              <p:cNvSpPr>
                <a:spLocks noChangeShapeType="1"/>
              </p:cNvSpPr>
              <p:nvPr/>
            </p:nvSpPr>
            <p:spPr bwMode="auto">
              <a:xfrm>
                <a:off x="2742" y="207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23" name="Line 2313"/>
              <p:cNvSpPr>
                <a:spLocks noChangeShapeType="1"/>
              </p:cNvSpPr>
              <p:nvPr/>
            </p:nvSpPr>
            <p:spPr bwMode="auto">
              <a:xfrm flipV="1">
                <a:off x="1834" y="2129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24" name="Line 2314"/>
              <p:cNvSpPr>
                <a:spLocks noChangeShapeType="1"/>
              </p:cNvSpPr>
              <p:nvPr/>
            </p:nvSpPr>
            <p:spPr bwMode="auto">
              <a:xfrm flipH="1" flipV="1">
                <a:off x="1862" y="2129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25" name="Line 2315"/>
              <p:cNvSpPr>
                <a:spLocks noChangeShapeType="1"/>
              </p:cNvSpPr>
              <p:nvPr/>
            </p:nvSpPr>
            <p:spPr bwMode="auto">
              <a:xfrm flipH="1" flipV="1">
                <a:off x="2029" y="1998"/>
                <a:ext cx="17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26" name="Line 2316"/>
              <p:cNvSpPr>
                <a:spLocks noChangeShapeType="1"/>
              </p:cNvSpPr>
              <p:nvPr/>
            </p:nvSpPr>
            <p:spPr bwMode="auto">
              <a:xfrm flipH="1">
                <a:off x="2029" y="1967"/>
                <a:ext cx="28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27" name="Line 2317"/>
              <p:cNvSpPr>
                <a:spLocks noChangeShapeType="1"/>
              </p:cNvSpPr>
              <p:nvPr/>
            </p:nvSpPr>
            <p:spPr bwMode="auto">
              <a:xfrm flipV="1">
                <a:off x="3150" y="215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28" name="Line 2318"/>
              <p:cNvSpPr>
                <a:spLocks noChangeShapeType="1"/>
              </p:cNvSpPr>
              <p:nvPr/>
            </p:nvSpPr>
            <p:spPr bwMode="auto">
              <a:xfrm flipH="1" flipV="1">
                <a:off x="3178" y="215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29" name="Line 2319"/>
              <p:cNvSpPr>
                <a:spLocks noChangeShapeType="1"/>
              </p:cNvSpPr>
              <p:nvPr/>
            </p:nvSpPr>
            <p:spPr bwMode="auto">
              <a:xfrm>
                <a:off x="2533" y="1921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30" name="Line 2320"/>
              <p:cNvSpPr>
                <a:spLocks noChangeShapeType="1"/>
              </p:cNvSpPr>
              <p:nvPr/>
            </p:nvSpPr>
            <p:spPr bwMode="auto">
              <a:xfrm flipH="1" flipV="1">
                <a:off x="2561" y="1934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31" name="Line 2321"/>
              <p:cNvSpPr>
                <a:spLocks noChangeShapeType="1"/>
              </p:cNvSpPr>
              <p:nvPr/>
            </p:nvSpPr>
            <p:spPr bwMode="auto">
              <a:xfrm flipH="1" flipV="1">
                <a:off x="2946" y="2138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32" name="Line 2322"/>
              <p:cNvSpPr>
                <a:spLocks noChangeShapeType="1"/>
              </p:cNvSpPr>
              <p:nvPr/>
            </p:nvSpPr>
            <p:spPr bwMode="auto">
              <a:xfrm flipV="1">
                <a:off x="2918" y="2138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33" name="Line 2323"/>
              <p:cNvSpPr>
                <a:spLocks noChangeShapeType="1"/>
              </p:cNvSpPr>
              <p:nvPr/>
            </p:nvSpPr>
            <p:spPr bwMode="auto">
              <a:xfrm flipH="1" flipV="1">
                <a:off x="2097" y="1893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34" name="Line 2324"/>
              <p:cNvSpPr>
                <a:spLocks noChangeShapeType="1"/>
              </p:cNvSpPr>
              <p:nvPr/>
            </p:nvSpPr>
            <p:spPr bwMode="auto">
              <a:xfrm flipH="1">
                <a:off x="2097" y="1866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35" name="Line 2325"/>
              <p:cNvSpPr>
                <a:spLocks noChangeShapeType="1"/>
              </p:cNvSpPr>
              <p:nvPr/>
            </p:nvSpPr>
            <p:spPr bwMode="auto">
              <a:xfrm>
                <a:off x="2429" y="1851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36" name="Line 2326"/>
              <p:cNvSpPr>
                <a:spLocks noChangeShapeType="1"/>
              </p:cNvSpPr>
              <p:nvPr/>
            </p:nvSpPr>
            <p:spPr bwMode="auto">
              <a:xfrm flipH="1" flipV="1">
                <a:off x="2457" y="186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37" name="Line 2327"/>
              <p:cNvSpPr>
                <a:spLocks noChangeShapeType="1"/>
              </p:cNvSpPr>
              <p:nvPr/>
            </p:nvSpPr>
            <p:spPr bwMode="auto">
              <a:xfrm>
                <a:off x="2413" y="1840"/>
                <a:ext cx="44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38" name="Line 2328"/>
              <p:cNvSpPr>
                <a:spLocks noChangeShapeType="1"/>
              </p:cNvSpPr>
              <p:nvPr/>
            </p:nvSpPr>
            <p:spPr bwMode="auto">
              <a:xfrm flipH="1" flipV="1">
                <a:off x="2726" y="2053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39" name="Line 2329"/>
              <p:cNvSpPr>
                <a:spLocks noChangeShapeType="1"/>
              </p:cNvSpPr>
              <p:nvPr/>
            </p:nvSpPr>
            <p:spPr bwMode="auto">
              <a:xfrm>
                <a:off x="2698" y="204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40" name="Line 2330"/>
              <p:cNvSpPr>
                <a:spLocks noChangeShapeType="1"/>
              </p:cNvSpPr>
              <p:nvPr/>
            </p:nvSpPr>
            <p:spPr bwMode="auto">
              <a:xfrm flipV="1">
                <a:off x="1734" y="2151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41" name="Line 2331"/>
              <p:cNvSpPr>
                <a:spLocks noChangeShapeType="1"/>
              </p:cNvSpPr>
              <p:nvPr/>
            </p:nvSpPr>
            <p:spPr bwMode="auto">
              <a:xfrm flipH="1" flipV="1">
                <a:off x="1762" y="215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42" name="Line 2332"/>
              <p:cNvSpPr>
                <a:spLocks noChangeShapeType="1"/>
              </p:cNvSpPr>
              <p:nvPr/>
            </p:nvSpPr>
            <p:spPr bwMode="auto">
              <a:xfrm flipH="1" flipV="1">
                <a:off x="1690" y="215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43" name="Line 2333"/>
              <p:cNvSpPr>
                <a:spLocks noChangeShapeType="1"/>
              </p:cNvSpPr>
              <p:nvPr/>
            </p:nvSpPr>
            <p:spPr bwMode="auto">
              <a:xfrm flipV="1">
                <a:off x="1662" y="215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44" name="Line 2334"/>
              <p:cNvSpPr>
                <a:spLocks noChangeShapeType="1"/>
              </p:cNvSpPr>
              <p:nvPr/>
            </p:nvSpPr>
            <p:spPr bwMode="auto">
              <a:xfrm flipV="1">
                <a:off x="2153" y="1823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45" name="Line 2335"/>
              <p:cNvSpPr>
                <a:spLocks noChangeShapeType="1"/>
              </p:cNvSpPr>
              <p:nvPr/>
            </p:nvSpPr>
            <p:spPr bwMode="auto">
              <a:xfrm flipH="1" flipV="1">
                <a:off x="2181" y="1823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46" name="Line 2336"/>
              <p:cNvSpPr>
                <a:spLocks noChangeShapeType="1"/>
              </p:cNvSpPr>
              <p:nvPr/>
            </p:nvSpPr>
            <p:spPr bwMode="auto">
              <a:xfrm flipH="1">
                <a:off x="2125" y="1842"/>
                <a:ext cx="28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47" name="Line 2337"/>
              <p:cNvSpPr>
                <a:spLocks noChangeShapeType="1"/>
              </p:cNvSpPr>
              <p:nvPr/>
            </p:nvSpPr>
            <p:spPr bwMode="auto">
              <a:xfrm flipH="1" flipV="1">
                <a:off x="2125" y="186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48" name="Line 2338"/>
              <p:cNvSpPr>
                <a:spLocks noChangeShapeType="1"/>
              </p:cNvSpPr>
              <p:nvPr/>
            </p:nvSpPr>
            <p:spPr bwMode="auto">
              <a:xfrm flipV="1">
                <a:off x="3266" y="216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49" name="Line 2339"/>
              <p:cNvSpPr>
                <a:spLocks noChangeShapeType="1"/>
              </p:cNvSpPr>
              <p:nvPr/>
            </p:nvSpPr>
            <p:spPr bwMode="auto">
              <a:xfrm flipH="1" flipV="1">
                <a:off x="3294" y="2162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50" name="Line 2340"/>
              <p:cNvSpPr>
                <a:spLocks noChangeShapeType="1"/>
              </p:cNvSpPr>
              <p:nvPr/>
            </p:nvSpPr>
            <p:spPr bwMode="auto">
              <a:xfrm flipH="1" flipV="1">
                <a:off x="3106" y="215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51" name="Line 2341"/>
              <p:cNvSpPr>
                <a:spLocks noChangeShapeType="1"/>
              </p:cNvSpPr>
              <p:nvPr/>
            </p:nvSpPr>
            <p:spPr bwMode="auto">
              <a:xfrm flipV="1">
                <a:off x="3078" y="215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52" name="Line 2342"/>
              <p:cNvSpPr>
                <a:spLocks noChangeShapeType="1"/>
              </p:cNvSpPr>
              <p:nvPr/>
            </p:nvSpPr>
            <p:spPr bwMode="auto">
              <a:xfrm>
                <a:off x="2593" y="1971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53" name="Line 2343"/>
              <p:cNvSpPr>
                <a:spLocks noChangeShapeType="1"/>
              </p:cNvSpPr>
              <p:nvPr/>
            </p:nvSpPr>
            <p:spPr bwMode="auto">
              <a:xfrm flipH="1" flipV="1">
                <a:off x="2621" y="1981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54" name="Line 2344"/>
              <p:cNvSpPr>
                <a:spLocks noChangeShapeType="1"/>
              </p:cNvSpPr>
              <p:nvPr/>
            </p:nvSpPr>
            <p:spPr bwMode="auto">
              <a:xfrm flipV="1">
                <a:off x="1590" y="216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55" name="Line 2345"/>
              <p:cNvSpPr>
                <a:spLocks noChangeShapeType="1"/>
              </p:cNvSpPr>
              <p:nvPr/>
            </p:nvSpPr>
            <p:spPr bwMode="auto">
              <a:xfrm flipH="1" flipV="1">
                <a:off x="1618" y="216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56" name="Line 2346"/>
              <p:cNvSpPr>
                <a:spLocks noChangeShapeType="1"/>
              </p:cNvSpPr>
              <p:nvPr/>
            </p:nvSpPr>
            <p:spPr bwMode="auto">
              <a:xfrm flipH="1" flipV="1">
                <a:off x="2990" y="214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57" name="Line 2347"/>
              <p:cNvSpPr>
                <a:spLocks noChangeShapeType="1"/>
              </p:cNvSpPr>
              <p:nvPr/>
            </p:nvSpPr>
            <p:spPr bwMode="auto">
              <a:xfrm flipV="1">
                <a:off x="2962" y="2147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58" name="Line 2348"/>
              <p:cNvSpPr>
                <a:spLocks noChangeShapeType="1"/>
              </p:cNvSpPr>
              <p:nvPr/>
            </p:nvSpPr>
            <p:spPr bwMode="auto">
              <a:xfrm flipH="1" flipV="1">
                <a:off x="2325" y="1809"/>
                <a:ext cx="44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59" name="Line 2349"/>
              <p:cNvSpPr>
                <a:spLocks noChangeShapeType="1"/>
              </p:cNvSpPr>
              <p:nvPr/>
            </p:nvSpPr>
            <p:spPr bwMode="auto">
              <a:xfrm>
                <a:off x="2297" y="1807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0" name="Line 2350"/>
              <p:cNvSpPr>
                <a:spLocks noChangeShapeType="1"/>
              </p:cNvSpPr>
              <p:nvPr/>
            </p:nvSpPr>
            <p:spPr bwMode="auto">
              <a:xfrm flipH="1" flipV="1">
                <a:off x="2325" y="1809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1" name="Line 2351"/>
              <p:cNvSpPr>
                <a:spLocks noChangeShapeType="1"/>
              </p:cNvSpPr>
              <p:nvPr/>
            </p:nvSpPr>
            <p:spPr bwMode="auto">
              <a:xfrm flipH="1" flipV="1">
                <a:off x="2057" y="1967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2" name="Line 2352"/>
              <p:cNvSpPr>
                <a:spLocks noChangeShapeType="1"/>
              </p:cNvSpPr>
              <p:nvPr/>
            </p:nvSpPr>
            <p:spPr bwMode="auto">
              <a:xfrm flipH="1">
                <a:off x="2057" y="1936"/>
                <a:ext cx="28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3" name="Line 2353"/>
              <p:cNvSpPr>
                <a:spLocks noChangeShapeType="1"/>
              </p:cNvSpPr>
              <p:nvPr/>
            </p:nvSpPr>
            <p:spPr bwMode="auto">
              <a:xfrm>
                <a:off x="2369" y="1822"/>
                <a:ext cx="44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4" name="Line 2354"/>
              <p:cNvSpPr>
                <a:spLocks noChangeShapeType="1"/>
              </p:cNvSpPr>
              <p:nvPr/>
            </p:nvSpPr>
            <p:spPr bwMode="auto">
              <a:xfrm>
                <a:off x="2385" y="1830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5" name="Line 2355"/>
              <p:cNvSpPr>
                <a:spLocks noChangeShapeType="1"/>
              </p:cNvSpPr>
              <p:nvPr/>
            </p:nvSpPr>
            <p:spPr bwMode="auto">
              <a:xfrm flipH="1" flipV="1">
                <a:off x="2413" y="1840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6" name="Line 2356"/>
              <p:cNvSpPr>
                <a:spLocks noChangeShapeType="1"/>
              </p:cNvSpPr>
              <p:nvPr/>
            </p:nvSpPr>
            <p:spPr bwMode="auto">
              <a:xfrm flipH="1" flipV="1">
                <a:off x="2153" y="1842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7" name="Line 2357"/>
              <p:cNvSpPr>
                <a:spLocks noChangeShapeType="1"/>
              </p:cNvSpPr>
              <p:nvPr/>
            </p:nvSpPr>
            <p:spPr bwMode="auto">
              <a:xfrm flipV="1">
                <a:off x="1806" y="2142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8" name="Line 2358"/>
              <p:cNvSpPr>
                <a:spLocks noChangeShapeType="1"/>
              </p:cNvSpPr>
              <p:nvPr/>
            </p:nvSpPr>
            <p:spPr bwMode="auto">
              <a:xfrm flipH="1" flipV="1">
                <a:off x="1834" y="214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9" name="Line 2359"/>
              <p:cNvSpPr>
                <a:spLocks noChangeShapeType="1"/>
              </p:cNvSpPr>
              <p:nvPr/>
            </p:nvSpPr>
            <p:spPr bwMode="auto">
              <a:xfrm flipH="1" flipV="1">
                <a:off x="1962" y="2091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70" name="Line 2360"/>
              <p:cNvSpPr>
                <a:spLocks noChangeShapeType="1"/>
              </p:cNvSpPr>
              <p:nvPr/>
            </p:nvSpPr>
            <p:spPr bwMode="auto">
              <a:xfrm flipV="1">
                <a:off x="1934" y="2091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71" name="Line 2361"/>
              <p:cNvSpPr>
                <a:spLocks noChangeShapeType="1"/>
              </p:cNvSpPr>
              <p:nvPr/>
            </p:nvSpPr>
            <p:spPr bwMode="auto">
              <a:xfrm flipH="1">
                <a:off x="1962" y="2068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72" name="Line 2362"/>
              <p:cNvSpPr>
                <a:spLocks noChangeShapeType="1"/>
              </p:cNvSpPr>
              <p:nvPr/>
            </p:nvSpPr>
            <p:spPr bwMode="auto">
              <a:xfrm flipH="1" flipV="1">
                <a:off x="1546" y="216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73" name="Line 2363"/>
              <p:cNvSpPr>
                <a:spLocks noChangeShapeType="1"/>
              </p:cNvSpPr>
              <p:nvPr/>
            </p:nvSpPr>
            <p:spPr bwMode="auto">
              <a:xfrm flipV="1">
                <a:off x="1518" y="216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74" name="Line 2364"/>
              <p:cNvSpPr>
                <a:spLocks noChangeShapeType="1"/>
              </p:cNvSpPr>
              <p:nvPr/>
            </p:nvSpPr>
            <p:spPr bwMode="auto">
              <a:xfrm flipH="1" flipV="1">
                <a:off x="2369" y="1822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75" name="Line 2365"/>
              <p:cNvSpPr>
                <a:spLocks noChangeShapeType="1"/>
              </p:cNvSpPr>
              <p:nvPr/>
            </p:nvSpPr>
            <p:spPr bwMode="auto">
              <a:xfrm>
                <a:off x="2341" y="1815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76" name="Line 2366"/>
              <p:cNvSpPr>
                <a:spLocks noChangeShapeType="1"/>
              </p:cNvSpPr>
              <p:nvPr/>
            </p:nvSpPr>
            <p:spPr bwMode="auto">
              <a:xfrm flipH="1" flipV="1">
                <a:off x="1990" y="2068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77" name="Line 2367"/>
              <p:cNvSpPr>
                <a:spLocks noChangeShapeType="1"/>
              </p:cNvSpPr>
              <p:nvPr/>
            </p:nvSpPr>
            <p:spPr bwMode="auto">
              <a:xfrm flipH="1">
                <a:off x="1990" y="2042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78" name="Line 2368"/>
              <p:cNvSpPr>
                <a:spLocks noChangeShapeType="1"/>
              </p:cNvSpPr>
              <p:nvPr/>
            </p:nvSpPr>
            <p:spPr bwMode="auto">
              <a:xfrm flipH="1" flipV="1">
                <a:off x="3222" y="216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79" name="Line 2369"/>
              <p:cNvSpPr>
                <a:spLocks noChangeShapeType="1"/>
              </p:cNvSpPr>
              <p:nvPr/>
            </p:nvSpPr>
            <p:spPr bwMode="auto">
              <a:xfrm flipV="1">
                <a:off x="3194" y="216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80" name="Line 2370"/>
              <p:cNvSpPr>
                <a:spLocks noChangeShapeType="1"/>
              </p:cNvSpPr>
              <p:nvPr/>
            </p:nvSpPr>
            <p:spPr bwMode="auto">
              <a:xfrm flipV="1">
                <a:off x="1906" y="2110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81" name="Line 2371"/>
              <p:cNvSpPr>
                <a:spLocks noChangeShapeType="1"/>
              </p:cNvSpPr>
              <p:nvPr/>
            </p:nvSpPr>
            <p:spPr bwMode="auto">
              <a:xfrm flipH="1" flipV="1">
                <a:off x="1934" y="2110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82" name="Line 2372"/>
              <p:cNvSpPr>
                <a:spLocks noChangeShapeType="1"/>
              </p:cNvSpPr>
              <p:nvPr/>
            </p:nvSpPr>
            <p:spPr bwMode="auto">
              <a:xfrm flipH="1" flipV="1">
                <a:off x="2517" y="1904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83" name="Line 2373"/>
              <p:cNvSpPr>
                <a:spLocks noChangeShapeType="1"/>
              </p:cNvSpPr>
              <p:nvPr/>
            </p:nvSpPr>
            <p:spPr bwMode="auto">
              <a:xfrm>
                <a:off x="2489" y="1892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84" name="Line 2374"/>
              <p:cNvSpPr>
                <a:spLocks noChangeShapeType="1"/>
              </p:cNvSpPr>
              <p:nvPr/>
            </p:nvSpPr>
            <p:spPr bwMode="auto">
              <a:xfrm flipH="1" flipV="1">
                <a:off x="2682" y="2028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85" name="Line 2375"/>
              <p:cNvSpPr>
                <a:spLocks noChangeShapeType="1"/>
              </p:cNvSpPr>
              <p:nvPr/>
            </p:nvSpPr>
            <p:spPr bwMode="auto">
              <a:xfrm>
                <a:off x="2654" y="2020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86" name="Line 2376"/>
              <p:cNvSpPr>
                <a:spLocks noChangeShapeType="1"/>
              </p:cNvSpPr>
              <p:nvPr/>
            </p:nvSpPr>
            <p:spPr bwMode="auto">
              <a:xfrm flipH="1" flipV="1">
                <a:off x="2018" y="2042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87" name="Line 2377"/>
              <p:cNvSpPr>
                <a:spLocks noChangeShapeType="1"/>
              </p:cNvSpPr>
              <p:nvPr/>
            </p:nvSpPr>
            <p:spPr bwMode="auto">
              <a:xfrm flipH="1">
                <a:off x="2018" y="2014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88" name="Line 2378"/>
              <p:cNvSpPr>
                <a:spLocks noChangeShapeType="1"/>
              </p:cNvSpPr>
              <p:nvPr/>
            </p:nvSpPr>
            <p:spPr bwMode="auto">
              <a:xfrm flipV="1">
                <a:off x="3006" y="2155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89" name="Line 2379"/>
              <p:cNvSpPr>
                <a:spLocks noChangeShapeType="1"/>
              </p:cNvSpPr>
              <p:nvPr/>
            </p:nvSpPr>
            <p:spPr bwMode="auto">
              <a:xfrm flipH="1" flipV="1">
                <a:off x="3034" y="215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90" name="Line 2380"/>
              <p:cNvSpPr>
                <a:spLocks noChangeShapeType="1"/>
              </p:cNvSpPr>
              <p:nvPr/>
            </p:nvSpPr>
            <p:spPr bwMode="auto">
              <a:xfrm flipH="1" flipV="1">
                <a:off x="3150" y="2163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91" name="Line 2381"/>
              <p:cNvSpPr>
                <a:spLocks noChangeShapeType="1"/>
              </p:cNvSpPr>
              <p:nvPr/>
            </p:nvSpPr>
            <p:spPr bwMode="auto">
              <a:xfrm flipV="1">
                <a:off x="3122" y="216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92" name="Line 2382"/>
              <p:cNvSpPr>
                <a:spLocks noChangeShapeType="1"/>
              </p:cNvSpPr>
              <p:nvPr/>
            </p:nvSpPr>
            <p:spPr bwMode="auto">
              <a:xfrm flipH="1" flipV="1">
                <a:off x="2253" y="1805"/>
                <a:ext cx="16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93" name="Line 2383"/>
              <p:cNvSpPr>
                <a:spLocks noChangeShapeType="1"/>
              </p:cNvSpPr>
              <p:nvPr/>
            </p:nvSpPr>
            <p:spPr bwMode="auto">
              <a:xfrm flipV="1">
                <a:off x="2225" y="1805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94" name="Line 2384"/>
              <p:cNvSpPr>
                <a:spLocks noChangeShapeType="1"/>
              </p:cNvSpPr>
              <p:nvPr/>
            </p:nvSpPr>
            <p:spPr bwMode="auto">
              <a:xfrm flipH="1" flipV="1">
                <a:off x="2085" y="1936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95" name="Line 2385"/>
              <p:cNvSpPr>
                <a:spLocks noChangeShapeType="1"/>
              </p:cNvSpPr>
              <p:nvPr/>
            </p:nvSpPr>
            <p:spPr bwMode="auto">
              <a:xfrm flipH="1">
                <a:off x="2085" y="1905"/>
                <a:ext cx="28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96" name="Line 2386"/>
              <p:cNvSpPr>
                <a:spLocks noChangeShapeType="1"/>
              </p:cNvSpPr>
              <p:nvPr/>
            </p:nvSpPr>
            <p:spPr bwMode="auto">
              <a:xfrm flipH="1" flipV="1">
                <a:off x="1906" y="2127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97" name="Line 2387"/>
              <p:cNvSpPr>
                <a:spLocks noChangeShapeType="1"/>
              </p:cNvSpPr>
              <p:nvPr/>
            </p:nvSpPr>
            <p:spPr bwMode="auto">
              <a:xfrm flipH="1" flipV="1">
                <a:off x="2830" y="2111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98" name="Line 2388"/>
              <p:cNvSpPr>
                <a:spLocks noChangeShapeType="1"/>
              </p:cNvSpPr>
              <p:nvPr/>
            </p:nvSpPr>
            <p:spPr bwMode="auto">
              <a:xfrm>
                <a:off x="2802" y="210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99" name="Line 2389"/>
              <p:cNvSpPr>
                <a:spLocks noChangeShapeType="1"/>
              </p:cNvSpPr>
              <p:nvPr/>
            </p:nvSpPr>
            <p:spPr bwMode="auto">
              <a:xfrm flipV="1">
                <a:off x="1878" y="2127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00" name="Line 2390"/>
              <p:cNvSpPr>
                <a:spLocks noChangeShapeType="1"/>
              </p:cNvSpPr>
              <p:nvPr/>
            </p:nvSpPr>
            <p:spPr bwMode="auto">
              <a:xfrm flipH="1" flipV="1">
                <a:off x="3338" y="2167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01" name="Line 2391"/>
              <p:cNvSpPr>
                <a:spLocks noChangeShapeType="1"/>
              </p:cNvSpPr>
              <p:nvPr/>
            </p:nvSpPr>
            <p:spPr bwMode="auto">
              <a:xfrm flipV="1">
                <a:off x="3311" y="2167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02" name="Line 2392"/>
              <p:cNvSpPr>
                <a:spLocks noChangeShapeType="1"/>
              </p:cNvSpPr>
              <p:nvPr/>
            </p:nvSpPr>
            <p:spPr bwMode="auto">
              <a:xfrm>
                <a:off x="2846" y="2125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03" name="Line 2393"/>
              <p:cNvSpPr>
                <a:spLocks noChangeShapeType="1"/>
              </p:cNvSpPr>
              <p:nvPr/>
            </p:nvSpPr>
            <p:spPr bwMode="auto">
              <a:xfrm flipH="1" flipV="1">
                <a:off x="2874" y="2126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04" name="Line 2394"/>
              <p:cNvSpPr>
                <a:spLocks noChangeShapeType="1"/>
              </p:cNvSpPr>
              <p:nvPr/>
            </p:nvSpPr>
            <p:spPr bwMode="auto">
              <a:xfrm flipV="1">
                <a:off x="1706" y="216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05" name="Line 2395"/>
              <p:cNvSpPr>
                <a:spLocks noChangeShapeType="1"/>
              </p:cNvSpPr>
              <p:nvPr/>
            </p:nvSpPr>
            <p:spPr bwMode="auto">
              <a:xfrm flipH="1" flipV="1">
                <a:off x="1734" y="216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06" name="Line 2396"/>
              <p:cNvSpPr>
                <a:spLocks noChangeShapeType="1"/>
              </p:cNvSpPr>
              <p:nvPr/>
            </p:nvSpPr>
            <p:spPr bwMode="auto">
              <a:xfrm flipV="1">
                <a:off x="1778" y="2153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07" name="Line 2397"/>
              <p:cNvSpPr>
                <a:spLocks noChangeShapeType="1"/>
              </p:cNvSpPr>
              <p:nvPr/>
            </p:nvSpPr>
            <p:spPr bwMode="auto">
              <a:xfrm flipH="1" flipV="1">
                <a:off x="1806" y="215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08" name="Line 2398"/>
              <p:cNvSpPr>
                <a:spLocks noChangeShapeType="1"/>
              </p:cNvSpPr>
              <p:nvPr/>
            </p:nvSpPr>
            <p:spPr bwMode="auto">
              <a:xfrm flipV="1">
                <a:off x="1634" y="2164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09" name="Line 2399"/>
              <p:cNvSpPr>
                <a:spLocks noChangeShapeType="1"/>
              </p:cNvSpPr>
              <p:nvPr/>
            </p:nvSpPr>
            <p:spPr bwMode="auto">
              <a:xfrm flipH="1" flipV="1">
                <a:off x="1662" y="216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10" name="Line 2400"/>
              <p:cNvSpPr>
                <a:spLocks noChangeShapeType="1"/>
              </p:cNvSpPr>
              <p:nvPr/>
            </p:nvSpPr>
            <p:spPr bwMode="auto">
              <a:xfrm>
                <a:off x="2758" y="2089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11" name="Line 2401"/>
              <p:cNvSpPr>
                <a:spLocks noChangeShapeType="1"/>
              </p:cNvSpPr>
              <p:nvPr/>
            </p:nvSpPr>
            <p:spPr bwMode="auto">
              <a:xfrm flipH="1" flipV="1">
                <a:off x="2786" y="2092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12" name="Line 2402"/>
              <p:cNvSpPr>
                <a:spLocks noChangeShapeType="1"/>
              </p:cNvSpPr>
              <p:nvPr/>
            </p:nvSpPr>
            <p:spPr bwMode="auto">
              <a:xfrm>
                <a:off x="2549" y="1940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13" name="Line 2403"/>
              <p:cNvSpPr>
                <a:spLocks noChangeShapeType="1"/>
              </p:cNvSpPr>
              <p:nvPr/>
            </p:nvSpPr>
            <p:spPr bwMode="auto">
              <a:xfrm flipH="1" flipV="1">
                <a:off x="2577" y="1951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14" name="Line 2404"/>
              <p:cNvSpPr>
                <a:spLocks noChangeShapeType="1"/>
              </p:cNvSpPr>
              <p:nvPr/>
            </p:nvSpPr>
            <p:spPr bwMode="auto">
              <a:xfrm flipH="1">
                <a:off x="2046" y="1983"/>
                <a:ext cx="27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15" name="Line 2405"/>
              <p:cNvSpPr>
                <a:spLocks noChangeShapeType="1"/>
              </p:cNvSpPr>
              <p:nvPr/>
            </p:nvSpPr>
            <p:spPr bwMode="auto">
              <a:xfrm flipH="1" flipV="1">
                <a:off x="2046" y="2014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16" name="Line 2406"/>
              <p:cNvSpPr>
                <a:spLocks noChangeShapeType="1"/>
              </p:cNvSpPr>
              <p:nvPr/>
            </p:nvSpPr>
            <p:spPr bwMode="auto">
              <a:xfrm flipH="1" flipV="1">
                <a:off x="2918" y="2139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17" name="Line 2407"/>
              <p:cNvSpPr>
                <a:spLocks noChangeShapeType="1"/>
              </p:cNvSpPr>
              <p:nvPr/>
            </p:nvSpPr>
            <p:spPr bwMode="auto">
              <a:xfrm flipV="1">
                <a:off x="2890" y="2139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18" name="Line 2408"/>
              <p:cNvSpPr>
                <a:spLocks noChangeShapeType="1"/>
              </p:cNvSpPr>
              <p:nvPr/>
            </p:nvSpPr>
            <p:spPr bwMode="auto">
              <a:xfrm flipV="1">
                <a:off x="1562" y="216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19" name="Line 2409"/>
              <p:cNvSpPr>
                <a:spLocks noChangeShapeType="1"/>
              </p:cNvSpPr>
              <p:nvPr/>
            </p:nvSpPr>
            <p:spPr bwMode="auto">
              <a:xfrm flipH="1" flipV="1">
                <a:off x="1590" y="216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20" name="Line 2410"/>
              <p:cNvSpPr>
                <a:spLocks noChangeShapeType="1"/>
              </p:cNvSpPr>
              <p:nvPr/>
            </p:nvSpPr>
            <p:spPr bwMode="auto">
              <a:xfrm flipV="1">
                <a:off x="3238" y="216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21" name="Line 2411"/>
              <p:cNvSpPr>
                <a:spLocks noChangeShapeType="1"/>
              </p:cNvSpPr>
              <p:nvPr/>
            </p:nvSpPr>
            <p:spPr bwMode="auto">
              <a:xfrm flipH="1" flipV="1">
                <a:off x="3266" y="2168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22" name="Line 2412"/>
              <p:cNvSpPr>
                <a:spLocks noChangeShapeType="1"/>
              </p:cNvSpPr>
              <p:nvPr/>
            </p:nvSpPr>
            <p:spPr bwMode="auto">
              <a:xfrm flipH="1" flipV="1">
                <a:off x="3078" y="216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23" name="Line 2413"/>
              <p:cNvSpPr>
                <a:spLocks noChangeShapeType="1"/>
              </p:cNvSpPr>
              <p:nvPr/>
            </p:nvSpPr>
            <p:spPr bwMode="auto">
              <a:xfrm flipV="1">
                <a:off x="3050" y="216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24" name="Line 2414"/>
              <p:cNvSpPr>
                <a:spLocks noChangeShapeType="1"/>
              </p:cNvSpPr>
              <p:nvPr/>
            </p:nvSpPr>
            <p:spPr bwMode="auto">
              <a:xfrm>
                <a:off x="2714" y="206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25" name="Line 2415"/>
              <p:cNvSpPr>
                <a:spLocks noChangeShapeType="1"/>
              </p:cNvSpPr>
              <p:nvPr/>
            </p:nvSpPr>
            <p:spPr bwMode="auto">
              <a:xfrm flipH="1" flipV="1">
                <a:off x="2742" y="2071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54" name="Group 2617"/>
            <p:cNvGrpSpPr>
              <a:grpSpLocks/>
            </p:cNvGrpSpPr>
            <p:nvPr/>
          </p:nvGrpSpPr>
          <p:grpSpPr bwMode="auto">
            <a:xfrm>
              <a:off x="1838301" y="2940049"/>
              <a:ext cx="2941638" cy="612781"/>
              <a:chOff x="1518" y="1807"/>
              <a:chExt cx="1853" cy="386"/>
            </a:xfrm>
          </p:grpSpPr>
          <p:sp>
            <p:nvSpPr>
              <p:cNvPr id="22226" name="Line 2417"/>
              <p:cNvSpPr>
                <a:spLocks noChangeShapeType="1"/>
              </p:cNvSpPr>
              <p:nvPr/>
            </p:nvSpPr>
            <p:spPr bwMode="auto">
              <a:xfrm flipV="1">
                <a:off x="1850" y="2141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27" name="Line 2418"/>
              <p:cNvSpPr>
                <a:spLocks noChangeShapeType="1"/>
              </p:cNvSpPr>
              <p:nvPr/>
            </p:nvSpPr>
            <p:spPr bwMode="auto">
              <a:xfrm flipH="1" flipV="1">
                <a:off x="1878" y="2141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28" name="Line 2419"/>
              <p:cNvSpPr>
                <a:spLocks noChangeShapeType="1"/>
              </p:cNvSpPr>
              <p:nvPr/>
            </p:nvSpPr>
            <p:spPr bwMode="auto">
              <a:xfrm flipH="1" flipV="1">
                <a:off x="2638" y="2000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29" name="Line 2420"/>
              <p:cNvSpPr>
                <a:spLocks noChangeShapeType="1"/>
              </p:cNvSpPr>
              <p:nvPr/>
            </p:nvSpPr>
            <p:spPr bwMode="auto">
              <a:xfrm>
                <a:off x="2610" y="199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30" name="Line 2421"/>
              <p:cNvSpPr>
                <a:spLocks noChangeShapeType="1"/>
              </p:cNvSpPr>
              <p:nvPr/>
            </p:nvSpPr>
            <p:spPr bwMode="auto">
              <a:xfrm>
                <a:off x="2445" y="1865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31" name="Line 2422"/>
              <p:cNvSpPr>
                <a:spLocks noChangeShapeType="1"/>
              </p:cNvSpPr>
              <p:nvPr/>
            </p:nvSpPr>
            <p:spPr bwMode="auto">
              <a:xfrm flipH="1" flipV="1">
                <a:off x="2473" y="1876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32" name="Line 2423"/>
              <p:cNvSpPr>
                <a:spLocks noChangeShapeType="1"/>
              </p:cNvSpPr>
              <p:nvPr/>
            </p:nvSpPr>
            <p:spPr bwMode="auto">
              <a:xfrm flipH="1" flipV="1">
                <a:off x="2113" y="1905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33" name="Line 2424"/>
              <p:cNvSpPr>
                <a:spLocks noChangeShapeType="1"/>
              </p:cNvSpPr>
              <p:nvPr/>
            </p:nvSpPr>
            <p:spPr bwMode="auto">
              <a:xfrm flipH="1">
                <a:off x="2113" y="1876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34" name="Line 2425"/>
              <p:cNvSpPr>
                <a:spLocks noChangeShapeType="1"/>
              </p:cNvSpPr>
              <p:nvPr/>
            </p:nvSpPr>
            <p:spPr bwMode="auto">
              <a:xfrm flipH="1" flipV="1">
                <a:off x="1518" y="216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35" name="Line 2426"/>
              <p:cNvSpPr>
                <a:spLocks noChangeShapeType="1"/>
              </p:cNvSpPr>
              <p:nvPr/>
            </p:nvSpPr>
            <p:spPr bwMode="auto">
              <a:xfrm flipH="1" flipV="1">
                <a:off x="2962" y="2149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36" name="Line 2427"/>
              <p:cNvSpPr>
                <a:spLocks noChangeShapeType="1"/>
              </p:cNvSpPr>
              <p:nvPr/>
            </p:nvSpPr>
            <p:spPr bwMode="auto">
              <a:xfrm flipV="1">
                <a:off x="2934" y="214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37" name="Line 2428"/>
              <p:cNvSpPr>
                <a:spLocks noChangeShapeType="1"/>
              </p:cNvSpPr>
              <p:nvPr/>
            </p:nvSpPr>
            <p:spPr bwMode="auto">
              <a:xfrm flipH="1" flipV="1">
                <a:off x="3194" y="2168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38" name="Line 2429"/>
              <p:cNvSpPr>
                <a:spLocks noChangeShapeType="1"/>
              </p:cNvSpPr>
              <p:nvPr/>
            </p:nvSpPr>
            <p:spPr bwMode="auto">
              <a:xfrm flipV="1">
                <a:off x="3167" y="2168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39" name="Line 2430"/>
              <p:cNvSpPr>
                <a:spLocks noChangeShapeType="1"/>
              </p:cNvSpPr>
              <p:nvPr/>
            </p:nvSpPr>
            <p:spPr bwMode="auto">
              <a:xfrm flipH="1">
                <a:off x="2073" y="1952"/>
                <a:ext cx="28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40" name="Line 2431"/>
              <p:cNvSpPr>
                <a:spLocks noChangeShapeType="1"/>
              </p:cNvSpPr>
              <p:nvPr/>
            </p:nvSpPr>
            <p:spPr bwMode="auto">
              <a:xfrm flipH="1" flipV="1">
                <a:off x="2073" y="1983"/>
                <a:ext cx="17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41" name="Line 2432"/>
              <p:cNvSpPr>
                <a:spLocks noChangeShapeType="1"/>
              </p:cNvSpPr>
              <p:nvPr/>
            </p:nvSpPr>
            <p:spPr bwMode="auto">
              <a:xfrm flipH="1" flipV="1">
                <a:off x="2225" y="1814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42" name="Line 2433"/>
              <p:cNvSpPr>
                <a:spLocks noChangeShapeType="1"/>
              </p:cNvSpPr>
              <p:nvPr/>
            </p:nvSpPr>
            <p:spPr bwMode="auto">
              <a:xfrm flipV="1">
                <a:off x="2197" y="1814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43" name="Line 2434"/>
              <p:cNvSpPr>
                <a:spLocks noChangeShapeType="1"/>
              </p:cNvSpPr>
              <p:nvPr/>
            </p:nvSpPr>
            <p:spPr bwMode="auto">
              <a:xfrm flipV="1">
                <a:off x="2269" y="180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44" name="Line 2435"/>
              <p:cNvSpPr>
                <a:spLocks noChangeShapeType="1"/>
              </p:cNvSpPr>
              <p:nvPr/>
            </p:nvSpPr>
            <p:spPr bwMode="auto">
              <a:xfrm flipH="1" flipV="1">
                <a:off x="2297" y="1807"/>
                <a:ext cx="16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45" name="Line 2436"/>
              <p:cNvSpPr>
                <a:spLocks noChangeShapeType="1"/>
              </p:cNvSpPr>
              <p:nvPr/>
            </p:nvSpPr>
            <p:spPr bwMode="auto">
              <a:xfrm flipH="1" flipV="1">
                <a:off x="1778" y="216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46" name="Line 2437"/>
              <p:cNvSpPr>
                <a:spLocks noChangeShapeType="1"/>
              </p:cNvSpPr>
              <p:nvPr/>
            </p:nvSpPr>
            <p:spPr bwMode="auto">
              <a:xfrm flipV="1">
                <a:off x="1750" y="216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47" name="Line 2438"/>
              <p:cNvSpPr>
                <a:spLocks noChangeShapeType="1"/>
              </p:cNvSpPr>
              <p:nvPr/>
            </p:nvSpPr>
            <p:spPr bwMode="auto">
              <a:xfrm flipH="1" flipV="1">
                <a:off x="1706" y="216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48" name="Line 2439"/>
              <p:cNvSpPr>
                <a:spLocks noChangeShapeType="1"/>
              </p:cNvSpPr>
              <p:nvPr/>
            </p:nvSpPr>
            <p:spPr bwMode="auto">
              <a:xfrm flipV="1">
                <a:off x="1678" y="216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49" name="Line 2440"/>
              <p:cNvSpPr>
                <a:spLocks noChangeShapeType="1"/>
              </p:cNvSpPr>
              <p:nvPr/>
            </p:nvSpPr>
            <p:spPr bwMode="auto">
              <a:xfrm flipH="1" flipV="1">
                <a:off x="2698" y="2047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50" name="Line 2441"/>
              <p:cNvSpPr>
                <a:spLocks noChangeShapeType="1"/>
              </p:cNvSpPr>
              <p:nvPr/>
            </p:nvSpPr>
            <p:spPr bwMode="auto">
              <a:xfrm>
                <a:off x="2670" y="204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51" name="Line 2442"/>
              <p:cNvSpPr>
                <a:spLocks noChangeShapeType="1"/>
              </p:cNvSpPr>
              <p:nvPr/>
            </p:nvSpPr>
            <p:spPr bwMode="auto">
              <a:xfrm flipV="1">
                <a:off x="1978" y="2083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52" name="Line 2443"/>
              <p:cNvSpPr>
                <a:spLocks noChangeShapeType="1"/>
              </p:cNvSpPr>
              <p:nvPr/>
            </p:nvSpPr>
            <p:spPr bwMode="auto">
              <a:xfrm flipH="1">
                <a:off x="2006" y="2059"/>
                <a:ext cx="28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53" name="Line 2444"/>
              <p:cNvSpPr>
                <a:spLocks noChangeShapeType="1"/>
              </p:cNvSpPr>
              <p:nvPr/>
            </p:nvSpPr>
            <p:spPr bwMode="auto">
              <a:xfrm flipH="1" flipV="1">
                <a:off x="2006" y="2083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54" name="Line 2445"/>
              <p:cNvSpPr>
                <a:spLocks noChangeShapeType="1"/>
              </p:cNvSpPr>
              <p:nvPr/>
            </p:nvSpPr>
            <p:spPr bwMode="auto">
              <a:xfrm flipH="1" flipV="1">
                <a:off x="1978" y="2105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55" name="Line 2446"/>
              <p:cNvSpPr>
                <a:spLocks noChangeShapeType="1"/>
              </p:cNvSpPr>
              <p:nvPr/>
            </p:nvSpPr>
            <p:spPr bwMode="auto">
              <a:xfrm flipV="1">
                <a:off x="1950" y="2105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56" name="Line 2447"/>
              <p:cNvSpPr>
                <a:spLocks noChangeShapeType="1"/>
              </p:cNvSpPr>
              <p:nvPr/>
            </p:nvSpPr>
            <p:spPr bwMode="auto">
              <a:xfrm flipV="1">
                <a:off x="2978" y="2158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57" name="Line 2448"/>
              <p:cNvSpPr>
                <a:spLocks noChangeShapeType="1"/>
              </p:cNvSpPr>
              <p:nvPr/>
            </p:nvSpPr>
            <p:spPr bwMode="auto">
              <a:xfrm flipH="1" flipV="1">
                <a:off x="3006" y="2158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58" name="Line 2449"/>
              <p:cNvSpPr>
                <a:spLocks noChangeShapeType="1"/>
              </p:cNvSpPr>
              <p:nvPr/>
            </p:nvSpPr>
            <p:spPr bwMode="auto">
              <a:xfrm flipH="1" flipV="1">
                <a:off x="2141" y="1876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59" name="Line 2450"/>
              <p:cNvSpPr>
                <a:spLocks noChangeShapeType="1"/>
              </p:cNvSpPr>
              <p:nvPr/>
            </p:nvSpPr>
            <p:spPr bwMode="auto">
              <a:xfrm flipH="1">
                <a:off x="2141" y="1850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60" name="Line 2451"/>
              <p:cNvSpPr>
                <a:spLocks noChangeShapeType="1"/>
              </p:cNvSpPr>
              <p:nvPr/>
            </p:nvSpPr>
            <p:spPr bwMode="auto">
              <a:xfrm flipH="1" flipV="1">
                <a:off x="3122" y="2168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61" name="Line 2452"/>
              <p:cNvSpPr>
                <a:spLocks noChangeShapeType="1"/>
              </p:cNvSpPr>
              <p:nvPr/>
            </p:nvSpPr>
            <p:spPr bwMode="auto">
              <a:xfrm flipV="1">
                <a:off x="3094" y="216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62" name="Line 2453"/>
              <p:cNvSpPr>
                <a:spLocks noChangeShapeType="1"/>
              </p:cNvSpPr>
              <p:nvPr/>
            </p:nvSpPr>
            <p:spPr bwMode="auto">
              <a:xfrm flipH="1" flipV="1">
                <a:off x="3311" y="217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63" name="Line 2454"/>
              <p:cNvSpPr>
                <a:spLocks noChangeShapeType="1"/>
              </p:cNvSpPr>
              <p:nvPr/>
            </p:nvSpPr>
            <p:spPr bwMode="auto">
              <a:xfrm flipV="1">
                <a:off x="3283" y="217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64" name="Line 2455"/>
              <p:cNvSpPr>
                <a:spLocks noChangeShapeType="1"/>
              </p:cNvSpPr>
              <p:nvPr/>
            </p:nvSpPr>
            <p:spPr bwMode="auto">
              <a:xfrm flipH="1" flipV="1">
                <a:off x="1850" y="2153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65" name="Line 2456"/>
              <p:cNvSpPr>
                <a:spLocks noChangeShapeType="1"/>
              </p:cNvSpPr>
              <p:nvPr/>
            </p:nvSpPr>
            <p:spPr bwMode="auto">
              <a:xfrm flipV="1">
                <a:off x="1822" y="2153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66" name="Line 2457"/>
              <p:cNvSpPr>
                <a:spLocks noChangeShapeType="1"/>
              </p:cNvSpPr>
              <p:nvPr/>
            </p:nvSpPr>
            <p:spPr bwMode="auto">
              <a:xfrm flipV="1">
                <a:off x="1606" y="217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67" name="Line 2458"/>
              <p:cNvSpPr>
                <a:spLocks noChangeShapeType="1"/>
              </p:cNvSpPr>
              <p:nvPr/>
            </p:nvSpPr>
            <p:spPr bwMode="auto">
              <a:xfrm flipH="1" flipV="1">
                <a:off x="1634" y="217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68" name="Line 2459"/>
              <p:cNvSpPr>
                <a:spLocks noChangeShapeType="1"/>
              </p:cNvSpPr>
              <p:nvPr/>
            </p:nvSpPr>
            <p:spPr bwMode="auto">
              <a:xfrm>
                <a:off x="2505" y="1911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69" name="Line 2460"/>
              <p:cNvSpPr>
                <a:spLocks noChangeShapeType="1"/>
              </p:cNvSpPr>
              <p:nvPr/>
            </p:nvSpPr>
            <p:spPr bwMode="auto">
              <a:xfrm flipH="1" flipV="1">
                <a:off x="2533" y="1921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70" name="Line 2461"/>
              <p:cNvSpPr>
                <a:spLocks noChangeShapeType="1"/>
              </p:cNvSpPr>
              <p:nvPr/>
            </p:nvSpPr>
            <p:spPr bwMode="auto">
              <a:xfrm>
                <a:off x="2401" y="1843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71" name="Line 2462"/>
              <p:cNvSpPr>
                <a:spLocks noChangeShapeType="1"/>
              </p:cNvSpPr>
              <p:nvPr/>
            </p:nvSpPr>
            <p:spPr bwMode="auto">
              <a:xfrm flipH="1" flipV="1">
                <a:off x="2429" y="1851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72" name="Line 2463"/>
              <p:cNvSpPr>
                <a:spLocks noChangeShapeType="1"/>
              </p:cNvSpPr>
              <p:nvPr/>
            </p:nvSpPr>
            <p:spPr bwMode="auto">
              <a:xfrm flipH="1">
                <a:off x="2034" y="2031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73" name="Line 2464"/>
              <p:cNvSpPr>
                <a:spLocks noChangeShapeType="1"/>
              </p:cNvSpPr>
              <p:nvPr/>
            </p:nvSpPr>
            <p:spPr bwMode="auto">
              <a:xfrm flipH="1" flipV="1">
                <a:off x="2034" y="2059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74" name="Line 2465"/>
              <p:cNvSpPr>
                <a:spLocks noChangeShapeType="1"/>
              </p:cNvSpPr>
              <p:nvPr/>
            </p:nvSpPr>
            <p:spPr bwMode="auto">
              <a:xfrm flipH="1" flipV="1">
                <a:off x="2197" y="182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75" name="Line 2466"/>
              <p:cNvSpPr>
                <a:spLocks noChangeShapeType="1"/>
              </p:cNvSpPr>
              <p:nvPr/>
            </p:nvSpPr>
            <p:spPr bwMode="auto">
              <a:xfrm flipV="1">
                <a:off x="2169" y="1829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76" name="Line 2467"/>
              <p:cNvSpPr>
                <a:spLocks noChangeShapeType="1"/>
              </p:cNvSpPr>
              <p:nvPr/>
            </p:nvSpPr>
            <p:spPr bwMode="auto">
              <a:xfrm flipH="1" flipV="1">
                <a:off x="1950" y="2124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77" name="Line 2468"/>
              <p:cNvSpPr>
                <a:spLocks noChangeShapeType="1"/>
              </p:cNvSpPr>
              <p:nvPr/>
            </p:nvSpPr>
            <p:spPr bwMode="auto">
              <a:xfrm flipV="1">
                <a:off x="1922" y="2124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78" name="Line 2469"/>
              <p:cNvSpPr>
                <a:spLocks noChangeShapeType="1"/>
              </p:cNvSpPr>
              <p:nvPr/>
            </p:nvSpPr>
            <p:spPr bwMode="auto">
              <a:xfrm flipH="1" flipV="1">
                <a:off x="2169" y="1850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79" name="Line 2470"/>
              <p:cNvSpPr>
                <a:spLocks noChangeShapeType="1"/>
              </p:cNvSpPr>
              <p:nvPr/>
            </p:nvSpPr>
            <p:spPr bwMode="auto">
              <a:xfrm flipV="1">
                <a:off x="1534" y="217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80" name="Line 2471"/>
              <p:cNvSpPr>
                <a:spLocks noChangeShapeType="1"/>
              </p:cNvSpPr>
              <p:nvPr/>
            </p:nvSpPr>
            <p:spPr bwMode="auto">
              <a:xfrm flipH="1" flipV="1">
                <a:off x="1562" y="217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81" name="Line 2472"/>
              <p:cNvSpPr>
                <a:spLocks noChangeShapeType="1"/>
              </p:cNvSpPr>
              <p:nvPr/>
            </p:nvSpPr>
            <p:spPr bwMode="auto">
              <a:xfrm flipH="1" flipV="1">
                <a:off x="2341" y="181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82" name="Line 2473"/>
              <p:cNvSpPr>
                <a:spLocks noChangeShapeType="1"/>
              </p:cNvSpPr>
              <p:nvPr/>
            </p:nvSpPr>
            <p:spPr bwMode="auto">
              <a:xfrm>
                <a:off x="2313" y="1815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83" name="Line 2474"/>
              <p:cNvSpPr>
                <a:spLocks noChangeShapeType="1"/>
              </p:cNvSpPr>
              <p:nvPr/>
            </p:nvSpPr>
            <p:spPr bwMode="auto">
              <a:xfrm flipH="1">
                <a:off x="2101" y="1920"/>
                <a:ext cx="28" cy="3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84" name="Line 2475"/>
              <p:cNvSpPr>
                <a:spLocks noChangeShapeType="1"/>
              </p:cNvSpPr>
              <p:nvPr/>
            </p:nvSpPr>
            <p:spPr bwMode="auto">
              <a:xfrm flipH="1" flipV="1">
                <a:off x="2101" y="1952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85" name="Line 2476"/>
              <p:cNvSpPr>
                <a:spLocks noChangeShapeType="1"/>
              </p:cNvSpPr>
              <p:nvPr/>
            </p:nvSpPr>
            <p:spPr bwMode="auto">
              <a:xfrm flipV="1">
                <a:off x="3211" y="2173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86" name="Line 2477"/>
              <p:cNvSpPr>
                <a:spLocks noChangeShapeType="1"/>
              </p:cNvSpPr>
              <p:nvPr/>
            </p:nvSpPr>
            <p:spPr bwMode="auto">
              <a:xfrm flipH="1" flipV="1">
                <a:off x="3238" y="2173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87" name="Line 2478"/>
              <p:cNvSpPr>
                <a:spLocks noChangeShapeType="1"/>
              </p:cNvSpPr>
              <p:nvPr/>
            </p:nvSpPr>
            <p:spPr bwMode="auto">
              <a:xfrm>
                <a:off x="2565" y="1962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88" name="Line 2479"/>
              <p:cNvSpPr>
                <a:spLocks noChangeShapeType="1"/>
              </p:cNvSpPr>
              <p:nvPr/>
            </p:nvSpPr>
            <p:spPr bwMode="auto">
              <a:xfrm flipH="1" flipV="1">
                <a:off x="2593" y="1971"/>
                <a:ext cx="17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89" name="Line 2480"/>
              <p:cNvSpPr>
                <a:spLocks noChangeShapeType="1"/>
              </p:cNvSpPr>
              <p:nvPr/>
            </p:nvSpPr>
            <p:spPr bwMode="auto">
              <a:xfrm flipH="1" flipV="1">
                <a:off x="2385" y="1830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90" name="Line 2481"/>
              <p:cNvSpPr>
                <a:spLocks noChangeShapeType="1"/>
              </p:cNvSpPr>
              <p:nvPr/>
            </p:nvSpPr>
            <p:spPr bwMode="auto">
              <a:xfrm>
                <a:off x="2357" y="1826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91" name="Line 2482"/>
              <p:cNvSpPr>
                <a:spLocks noChangeShapeType="1"/>
              </p:cNvSpPr>
              <p:nvPr/>
            </p:nvSpPr>
            <p:spPr bwMode="auto">
              <a:xfrm flipH="1" flipV="1">
                <a:off x="2846" y="2125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92" name="Line 2483"/>
              <p:cNvSpPr>
                <a:spLocks noChangeShapeType="1"/>
              </p:cNvSpPr>
              <p:nvPr/>
            </p:nvSpPr>
            <p:spPr bwMode="auto">
              <a:xfrm>
                <a:off x="2818" y="2125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93" name="Line 2484"/>
              <p:cNvSpPr>
                <a:spLocks noChangeShapeType="1"/>
              </p:cNvSpPr>
              <p:nvPr/>
            </p:nvSpPr>
            <p:spPr bwMode="auto">
              <a:xfrm>
                <a:off x="2774" y="2107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94" name="Line 2485"/>
              <p:cNvSpPr>
                <a:spLocks noChangeShapeType="1"/>
              </p:cNvSpPr>
              <p:nvPr/>
            </p:nvSpPr>
            <p:spPr bwMode="auto">
              <a:xfrm flipH="1" flipV="1">
                <a:off x="2802" y="2109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95" name="Line 2486"/>
              <p:cNvSpPr>
                <a:spLocks noChangeShapeType="1"/>
              </p:cNvSpPr>
              <p:nvPr/>
            </p:nvSpPr>
            <p:spPr bwMode="auto">
              <a:xfrm flipH="1">
                <a:off x="2062" y="2001"/>
                <a:ext cx="28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96" name="Line 2487"/>
              <p:cNvSpPr>
                <a:spLocks noChangeShapeType="1"/>
              </p:cNvSpPr>
              <p:nvPr/>
            </p:nvSpPr>
            <p:spPr bwMode="auto">
              <a:xfrm flipH="1" flipV="1">
                <a:off x="2062" y="2031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97" name="Line 2488"/>
              <p:cNvSpPr>
                <a:spLocks noChangeShapeType="1"/>
              </p:cNvSpPr>
              <p:nvPr/>
            </p:nvSpPr>
            <p:spPr bwMode="auto">
              <a:xfrm flipV="1">
                <a:off x="3022" y="2166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98" name="Line 2489"/>
              <p:cNvSpPr>
                <a:spLocks noChangeShapeType="1"/>
              </p:cNvSpPr>
              <p:nvPr/>
            </p:nvSpPr>
            <p:spPr bwMode="auto">
              <a:xfrm flipH="1" flipV="1">
                <a:off x="3050" y="2166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99" name="Line 2490"/>
              <p:cNvSpPr>
                <a:spLocks noChangeShapeType="1"/>
              </p:cNvSpPr>
              <p:nvPr/>
            </p:nvSpPr>
            <p:spPr bwMode="auto">
              <a:xfrm flipH="1" flipV="1">
                <a:off x="2890" y="2140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00" name="Line 2491"/>
              <p:cNvSpPr>
                <a:spLocks noChangeShapeType="1"/>
              </p:cNvSpPr>
              <p:nvPr/>
            </p:nvSpPr>
            <p:spPr bwMode="auto">
              <a:xfrm flipV="1">
                <a:off x="2862" y="2140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01" name="Line 2492"/>
              <p:cNvSpPr>
                <a:spLocks noChangeShapeType="1"/>
              </p:cNvSpPr>
              <p:nvPr/>
            </p:nvSpPr>
            <p:spPr bwMode="auto">
              <a:xfrm flipH="1" flipV="1">
                <a:off x="1922" y="2140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02" name="Line 2493"/>
              <p:cNvSpPr>
                <a:spLocks noChangeShapeType="1"/>
              </p:cNvSpPr>
              <p:nvPr/>
            </p:nvSpPr>
            <p:spPr bwMode="auto">
              <a:xfrm flipV="1">
                <a:off x="1894" y="2140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03" name="Line 2494"/>
              <p:cNvSpPr>
                <a:spLocks noChangeShapeType="1"/>
              </p:cNvSpPr>
              <p:nvPr/>
            </p:nvSpPr>
            <p:spPr bwMode="auto">
              <a:xfrm>
                <a:off x="2626" y="201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04" name="Line 2495"/>
              <p:cNvSpPr>
                <a:spLocks noChangeShapeType="1"/>
              </p:cNvSpPr>
              <p:nvPr/>
            </p:nvSpPr>
            <p:spPr bwMode="auto">
              <a:xfrm flipH="1" flipV="1">
                <a:off x="2654" y="2020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05" name="Line 2496"/>
              <p:cNvSpPr>
                <a:spLocks noChangeShapeType="1"/>
              </p:cNvSpPr>
              <p:nvPr/>
            </p:nvSpPr>
            <p:spPr bwMode="auto">
              <a:xfrm>
                <a:off x="2730" y="2086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06" name="Line 2497"/>
              <p:cNvSpPr>
                <a:spLocks noChangeShapeType="1"/>
              </p:cNvSpPr>
              <p:nvPr/>
            </p:nvSpPr>
            <p:spPr bwMode="auto">
              <a:xfrm flipH="1" flipV="1">
                <a:off x="2758" y="2089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07" name="Line 2498"/>
              <p:cNvSpPr>
                <a:spLocks noChangeShapeType="1"/>
              </p:cNvSpPr>
              <p:nvPr/>
            </p:nvSpPr>
            <p:spPr bwMode="auto">
              <a:xfrm flipH="1" flipV="1">
                <a:off x="3167" y="217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08" name="Line 2499"/>
              <p:cNvSpPr>
                <a:spLocks noChangeShapeType="1"/>
              </p:cNvSpPr>
              <p:nvPr/>
            </p:nvSpPr>
            <p:spPr bwMode="auto">
              <a:xfrm flipV="1">
                <a:off x="3139" y="217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09" name="Line 2500"/>
              <p:cNvSpPr>
                <a:spLocks noChangeShapeType="1"/>
              </p:cNvSpPr>
              <p:nvPr/>
            </p:nvSpPr>
            <p:spPr bwMode="auto">
              <a:xfrm flipH="1" flipV="1">
                <a:off x="1750" y="217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10" name="Line 2501"/>
              <p:cNvSpPr>
                <a:spLocks noChangeShapeType="1"/>
              </p:cNvSpPr>
              <p:nvPr/>
            </p:nvSpPr>
            <p:spPr bwMode="auto">
              <a:xfrm flipV="1">
                <a:off x="1722" y="217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11" name="Line 2502"/>
              <p:cNvSpPr>
                <a:spLocks noChangeShapeType="1"/>
              </p:cNvSpPr>
              <p:nvPr/>
            </p:nvSpPr>
            <p:spPr bwMode="auto">
              <a:xfrm flipH="1" flipV="1">
                <a:off x="3355" y="217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12" name="Line 2503"/>
              <p:cNvSpPr>
                <a:spLocks noChangeShapeType="1"/>
              </p:cNvSpPr>
              <p:nvPr/>
            </p:nvSpPr>
            <p:spPr bwMode="auto">
              <a:xfrm flipV="1">
                <a:off x="3327" y="217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13" name="Line 2504"/>
              <p:cNvSpPr>
                <a:spLocks noChangeShapeType="1"/>
              </p:cNvSpPr>
              <p:nvPr/>
            </p:nvSpPr>
            <p:spPr bwMode="auto">
              <a:xfrm flipH="1" flipV="1">
                <a:off x="2934" y="2151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14" name="Line 2505"/>
              <p:cNvSpPr>
                <a:spLocks noChangeShapeType="1"/>
              </p:cNvSpPr>
              <p:nvPr/>
            </p:nvSpPr>
            <p:spPr bwMode="auto">
              <a:xfrm flipV="1">
                <a:off x="2906" y="2151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15" name="Line 2506"/>
              <p:cNvSpPr>
                <a:spLocks noChangeShapeType="1"/>
              </p:cNvSpPr>
              <p:nvPr/>
            </p:nvSpPr>
            <p:spPr bwMode="auto">
              <a:xfrm flipV="1">
                <a:off x="1794" y="2163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16" name="Line 2507"/>
              <p:cNvSpPr>
                <a:spLocks noChangeShapeType="1"/>
              </p:cNvSpPr>
              <p:nvPr/>
            </p:nvSpPr>
            <p:spPr bwMode="auto">
              <a:xfrm flipH="1" flipV="1">
                <a:off x="1822" y="2163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17" name="Line 2508"/>
              <p:cNvSpPr>
                <a:spLocks noChangeShapeType="1"/>
              </p:cNvSpPr>
              <p:nvPr/>
            </p:nvSpPr>
            <p:spPr bwMode="auto">
              <a:xfrm flipH="1" flipV="1">
                <a:off x="1678" y="217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18" name="Line 2509"/>
              <p:cNvSpPr>
                <a:spLocks noChangeShapeType="1"/>
              </p:cNvSpPr>
              <p:nvPr/>
            </p:nvSpPr>
            <p:spPr bwMode="auto">
              <a:xfrm flipV="1">
                <a:off x="1650" y="217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19" name="Line 2510"/>
              <p:cNvSpPr>
                <a:spLocks noChangeShapeType="1"/>
              </p:cNvSpPr>
              <p:nvPr/>
            </p:nvSpPr>
            <p:spPr bwMode="auto">
              <a:xfrm flipH="1" flipV="1">
                <a:off x="2489" y="1892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20" name="Line 2511"/>
              <p:cNvSpPr>
                <a:spLocks noChangeShapeType="1"/>
              </p:cNvSpPr>
              <p:nvPr/>
            </p:nvSpPr>
            <p:spPr bwMode="auto">
              <a:xfrm>
                <a:off x="2461" y="1883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21" name="Line 2512"/>
              <p:cNvSpPr>
                <a:spLocks noChangeShapeType="1"/>
              </p:cNvSpPr>
              <p:nvPr/>
            </p:nvSpPr>
            <p:spPr bwMode="auto">
              <a:xfrm flipH="1" flipV="1">
                <a:off x="2269" y="181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22" name="Line 2513"/>
              <p:cNvSpPr>
                <a:spLocks noChangeShapeType="1"/>
              </p:cNvSpPr>
              <p:nvPr/>
            </p:nvSpPr>
            <p:spPr bwMode="auto">
              <a:xfrm flipV="1">
                <a:off x="2241" y="1811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23" name="Line 2514"/>
              <p:cNvSpPr>
                <a:spLocks noChangeShapeType="1"/>
              </p:cNvSpPr>
              <p:nvPr/>
            </p:nvSpPr>
            <p:spPr bwMode="auto">
              <a:xfrm flipH="1" flipV="1">
                <a:off x="2129" y="1920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24" name="Line 2515"/>
              <p:cNvSpPr>
                <a:spLocks noChangeShapeType="1"/>
              </p:cNvSpPr>
              <p:nvPr/>
            </p:nvSpPr>
            <p:spPr bwMode="auto">
              <a:xfrm flipH="1">
                <a:off x="2129" y="1890"/>
                <a:ext cx="28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25" name="Line 2516"/>
              <p:cNvSpPr>
                <a:spLocks noChangeShapeType="1"/>
              </p:cNvSpPr>
              <p:nvPr/>
            </p:nvSpPr>
            <p:spPr bwMode="auto">
              <a:xfrm flipH="1" flipV="1">
                <a:off x="2090" y="2001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26" name="Line 2517"/>
              <p:cNvSpPr>
                <a:spLocks noChangeShapeType="1"/>
              </p:cNvSpPr>
              <p:nvPr/>
            </p:nvSpPr>
            <p:spPr bwMode="auto">
              <a:xfrm flipH="1">
                <a:off x="2090" y="1970"/>
                <a:ext cx="27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27" name="Line 2518"/>
              <p:cNvSpPr>
                <a:spLocks noChangeShapeType="1"/>
              </p:cNvSpPr>
              <p:nvPr/>
            </p:nvSpPr>
            <p:spPr bwMode="auto">
              <a:xfrm flipH="1" flipV="1">
                <a:off x="1606" y="217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28" name="Line 2519"/>
              <p:cNvSpPr>
                <a:spLocks noChangeShapeType="1"/>
              </p:cNvSpPr>
              <p:nvPr/>
            </p:nvSpPr>
            <p:spPr bwMode="auto">
              <a:xfrm flipV="1">
                <a:off x="1578" y="217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29" name="Line 2520"/>
              <p:cNvSpPr>
                <a:spLocks noChangeShapeType="1"/>
              </p:cNvSpPr>
              <p:nvPr/>
            </p:nvSpPr>
            <p:spPr bwMode="auto">
              <a:xfrm flipH="1" flipV="1">
                <a:off x="3283" y="217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30" name="Line 2521"/>
              <p:cNvSpPr>
                <a:spLocks noChangeShapeType="1"/>
              </p:cNvSpPr>
              <p:nvPr/>
            </p:nvSpPr>
            <p:spPr bwMode="auto">
              <a:xfrm flipV="1">
                <a:off x="3255" y="217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31" name="Line 2522"/>
              <p:cNvSpPr>
                <a:spLocks noChangeShapeType="1"/>
              </p:cNvSpPr>
              <p:nvPr/>
            </p:nvSpPr>
            <p:spPr bwMode="auto">
              <a:xfrm flipH="1" flipV="1">
                <a:off x="1894" y="2153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32" name="Line 2523"/>
              <p:cNvSpPr>
                <a:spLocks noChangeShapeType="1"/>
              </p:cNvSpPr>
              <p:nvPr/>
            </p:nvSpPr>
            <p:spPr bwMode="auto">
              <a:xfrm flipV="1">
                <a:off x="1866" y="2153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33" name="Line 2524"/>
              <p:cNvSpPr>
                <a:spLocks noChangeShapeType="1"/>
              </p:cNvSpPr>
              <p:nvPr/>
            </p:nvSpPr>
            <p:spPr bwMode="auto">
              <a:xfrm>
                <a:off x="2686" y="2063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34" name="Line 2525"/>
              <p:cNvSpPr>
                <a:spLocks noChangeShapeType="1"/>
              </p:cNvSpPr>
              <p:nvPr/>
            </p:nvSpPr>
            <p:spPr bwMode="auto">
              <a:xfrm flipH="1" flipV="1">
                <a:off x="2714" y="2066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35" name="Line 2526"/>
              <p:cNvSpPr>
                <a:spLocks noChangeShapeType="1"/>
              </p:cNvSpPr>
              <p:nvPr/>
            </p:nvSpPr>
            <p:spPr bwMode="auto">
              <a:xfrm flipV="1">
                <a:off x="3067" y="2172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36" name="Line 2527"/>
              <p:cNvSpPr>
                <a:spLocks noChangeShapeType="1"/>
              </p:cNvSpPr>
              <p:nvPr/>
            </p:nvSpPr>
            <p:spPr bwMode="auto">
              <a:xfrm flipH="1" flipV="1">
                <a:off x="3094" y="2172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37" name="Line 2528"/>
              <p:cNvSpPr>
                <a:spLocks noChangeShapeType="1"/>
              </p:cNvSpPr>
              <p:nvPr/>
            </p:nvSpPr>
            <p:spPr bwMode="auto">
              <a:xfrm flipH="1" flipV="1">
                <a:off x="2978" y="2161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38" name="Line 2529"/>
              <p:cNvSpPr>
                <a:spLocks noChangeShapeType="1"/>
              </p:cNvSpPr>
              <p:nvPr/>
            </p:nvSpPr>
            <p:spPr bwMode="auto">
              <a:xfrm flipV="1">
                <a:off x="2950" y="2161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39" name="Line 2530"/>
              <p:cNvSpPr>
                <a:spLocks noChangeShapeType="1"/>
              </p:cNvSpPr>
              <p:nvPr/>
            </p:nvSpPr>
            <p:spPr bwMode="auto">
              <a:xfrm flipH="1" flipV="1">
                <a:off x="2549" y="1940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40" name="Line 2531"/>
              <p:cNvSpPr>
                <a:spLocks noChangeShapeType="1"/>
              </p:cNvSpPr>
              <p:nvPr/>
            </p:nvSpPr>
            <p:spPr bwMode="auto">
              <a:xfrm>
                <a:off x="2521" y="193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41" name="Line 2532"/>
              <p:cNvSpPr>
                <a:spLocks noChangeShapeType="1"/>
              </p:cNvSpPr>
              <p:nvPr/>
            </p:nvSpPr>
            <p:spPr bwMode="auto">
              <a:xfrm flipH="1" flipV="1">
                <a:off x="1534" y="217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42" name="Line 2533"/>
              <p:cNvSpPr>
                <a:spLocks noChangeShapeType="1"/>
              </p:cNvSpPr>
              <p:nvPr/>
            </p:nvSpPr>
            <p:spPr bwMode="auto">
              <a:xfrm flipH="1" flipV="1">
                <a:off x="2022" y="2099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43" name="Line 2534"/>
              <p:cNvSpPr>
                <a:spLocks noChangeShapeType="1"/>
              </p:cNvSpPr>
              <p:nvPr/>
            </p:nvSpPr>
            <p:spPr bwMode="auto">
              <a:xfrm flipV="1">
                <a:off x="1994" y="2099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44" name="Line 2535"/>
              <p:cNvSpPr>
                <a:spLocks noChangeShapeType="1"/>
              </p:cNvSpPr>
              <p:nvPr/>
            </p:nvSpPr>
            <p:spPr bwMode="auto">
              <a:xfrm flipH="1">
                <a:off x="2022" y="2076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45" name="Line 2536"/>
              <p:cNvSpPr>
                <a:spLocks noChangeShapeType="1"/>
              </p:cNvSpPr>
              <p:nvPr/>
            </p:nvSpPr>
            <p:spPr bwMode="auto">
              <a:xfrm flipV="1">
                <a:off x="3183" y="217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46" name="Line 2537"/>
              <p:cNvSpPr>
                <a:spLocks noChangeShapeType="1"/>
              </p:cNvSpPr>
              <p:nvPr/>
            </p:nvSpPr>
            <p:spPr bwMode="auto">
              <a:xfrm flipH="1" flipV="1">
                <a:off x="3211" y="217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47" name="Line 2538"/>
              <p:cNvSpPr>
                <a:spLocks noChangeShapeType="1"/>
              </p:cNvSpPr>
              <p:nvPr/>
            </p:nvSpPr>
            <p:spPr bwMode="auto">
              <a:xfrm flipH="1" flipV="1">
                <a:off x="2610" y="1992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48" name="Line 2539"/>
              <p:cNvSpPr>
                <a:spLocks noChangeShapeType="1"/>
              </p:cNvSpPr>
              <p:nvPr/>
            </p:nvSpPr>
            <p:spPr bwMode="auto">
              <a:xfrm>
                <a:off x="2582" y="1985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49" name="Line 2540"/>
              <p:cNvSpPr>
                <a:spLocks noChangeShapeType="1"/>
              </p:cNvSpPr>
              <p:nvPr/>
            </p:nvSpPr>
            <p:spPr bwMode="auto">
              <a:xfrm flipH="1" flipV="1">
                <a:off x="1994" y="2120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50" name="Line 2541"/>
              <p:cNvSpPr>
                <a:spLocks noChangeShapeType="1"/>
              </p:cNvSpPr>
              <p:nvPr/>
            </p:nvSpPr>
            <p:spPr bwMode="auto">
              <a:xfrm flipV="1">
                <a:off x="1966" y="2120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51" name="Line 2542"/>
              <p:cNvSpPr>
                <a:spLocks noChangeShapeType="1"/>
              </p:cNvSpPr>
              <p:nvPr/>
            </p:nvSpPr>
            <p:spPr bwMode="auto">
              <a:xfrm flipH="1" flipV="1">
                <a:off x="2050" y="2076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52" name="Line 2543"/>
              <p:cNvSpPr>
                <a:spLocks noChangeShapeType="1"/>
              </p:cNvSpPr>
              <p:nvPr/>
            </p:nvSpPr>
            <p:spPr bwMode="auto">
              <a:xfrm flipH="1">
                <a:off x="2050" y="2050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53" name="Line 2544"/>
              <p:cNvSpPr>
                <a:spLocks noChangeShapeType="1"/>
              </p:cNvSpPr>
              <p:nvPr/>
            </p:nvSpPr>
            <p:spPr bwMode="auto">
              <a:xfrm flipH="1">
                <a:off x="2157" y="1863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54" name="Line 2545"/>
              <p:cNvSpPr>
                <a:spLocks noChangeShapeType="1"/>
              </p:cNvSpPr>
              <p:nvPr/>
            </p:nvSpPr>
            <p:spPr bwMode="auto">
              <a:xfrm flipH="1" flipV="1">
                <a:off x="2157" y="1890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55" name="Line 2546"/>
              <p:cNvSpPr>
                <a:spLocks noChangeShapeType="1"/>
              </p:cNvSpPr>
              <p:nvPr/>
            </p:nvSpPr>
            <p:spPr bwMode="auto">
              <a:xfrm flipH="1" flipV="1">
                <a:off x="2445" y="1865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56" name="Line 2547"/>
              <p:cNvSpPr>
                <a:spLocks noChangeShapeType="1"/>
              </p:cNvSpPr>
              <p:nvPr/>
            </p:nvSpPr>
            <p:spPr bwMode="auto">
              <a:xfrm>
                <a:off x="2417" y="186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57" name="Line 2548"/>
              <p:cNvSpPr>
                <a:spLocks noChangeShapeType="1"/>
              </p:cNvSpPr>
              <p:nvPr/>
            </p:nvSpPr>
            <p:spPr bwMode="auto">
              <a:xfrm flipH="1" flipV="1">
                <a:off x="2117" y="1970"/>
                <a:ext cx="17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58" name="Line 2549"/>
              <p:cNvSpPr>
                <a:spLocks noChangeShapeType="1"/>
              </p:cNvSpPr>
              <p:nvPr/>
            </p:nvSpPr>
            <p:spPr bwMode="auto">
              <a:xfrm flipH="1">
                <a:off x="2117" y="1938"/>
                <a:ext cx="28" cy="3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59" name="Line 2550"/>
              <p:cNvSpPr>
                <a:spLocks noChangeShapeType="1"/>
              </p:cNvSpPr>
              <p:nvPr/>
            </p:nvSpPr>
            <p:spPr bwMode="auto">
              <a:xfrm flipV="1">
                <a:off x="2213" y="1822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60" name="Line 2551"/>
              <p:cNvSpPr>
                <a:spLocks noChangeShapeType="1"/>
              </p:cNvSpPr>
              <p:nvPr/>
            </p:nvSpPr>
            <p:spPr bwMode="auto">
              <a:xfrm flipH="1" flipV="1">
                <a:off x="2241" y="1822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61" name="Line 2552"/>
              <p:cNvSpPr>
                <a:spLocks noChangeShapeType="1"/>
              </p:cNvSpPr>
              <p:nvPr/>
            </p:nvSpPr>
            <p:spPr bwMode="auto">
              <a:xfrm flipH="1" flipV="1">
                <a:off x="1794" y="217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62" name="Line 2553"/>
              <p:cNvSpPr>
                <a:spLocks noChangeShapeType="1"/>
              </p:cNvSpPr>
              <p:nvPr/>
            </p:nvSpPr>
            <p:spPr bwMode="auto">
              <a:xfrm flipV="1">
                <a:off x="1766" y="217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63" name="Line 2554"/>
              <p:cNvSpPr>
                <a:spLocks noChangeShapeType="1"/>
              </p:cNvSpPr>
              <p:nvPr/>
            </p:nvSpPr>
            <p:spPr bwMode="auto">
              <a:xfrm flipV="1">
                <a:off x="2994" y="216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64" name="Line 2555"/>
              <p:cNvSpPr>
                <a:spLocks noChangeShapeType="1"/>
              </p:cNvSpPr>
              <p:nvPr/>
            </p:nvSpPr>
            <p:spPr bwMode="auto">
              <a:xfrm flipH="1" flipV="1">
                <a:off x="3022" y="2169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65" name="Line 2556"/>
              <p:cNvSpPr>
                <a:spLocks noChangeShapeType="1"/>
              </p:cNvSpPr>
              <p:nvPr/>
            </p:nvSpPr>
            <p:spPr bwMode="auto">
              <a:xfrm flipH="1" flipV="1">
                <a:off x="2670" y="2041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66" name="Line 2557"/>
              <p:cNvSpPr>
                <a:spLocks noChangeShapeType="1"/>
              </p:cNvSpPr>
              <p:nvPr/>
            </p:nvSpPr>
            <p:spPr bwMode="auto">
              <a:xfrm>
                <a:off x="2642" y="203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67" name="Line 2558"/>
              <p:cNvSpPr>
                <a:spLocks noChangeShapeType="1"/>
              </p:cNvSpPr>
              <p:nvPr/>
            </p:nvSpPr>
            <p:spPr bwMode="auto">
              <a:xfrm flipH="1" flipV="1">
                <a:off x="1722" y="217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68" name="Line 2559"/>
              <p:cNvSpPr>
                <a:spLocks noChangeShapeType="1"/>
              </p:cNvSpPr>
              <p:nvPr/>
            </p:nvSpPr>
            <p:spPr bwMode="auto">
              <a:xfrm flipV="1">
                <a:off x="1694" y="217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69" name="Line 2560"/>
              <p:cNvSpPr>
                <a:spLocks noChangeShapeType="1"/>
              </p:cNvSpPr>
              <p:nvPr/>
            </p:nvSpPr>
            <p:spPr bwMode="auto">
              <a:xfrm flipV="1">
                <a:off x="1938" y="2137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70" name="Line 2561"/>
              <p:cNvSpPr>
                <a:spLocks noChangeShapeType="1"/>
              </p:cNvSpPr>
              <p:nvPr/>
            </p:nvSpPr>
            <p:spPr bwMode="auto">
              <a:xfrm flipH="1" flipV="1">
                <a:off x="1966" y="2137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71" name="Line 2562"/>
              <p:cNvSpPr>
                <a:spLocks noChangeShapeType="1"/>
              </p:cNvSpPr>
              <p:nvPr/>
            </p:nvSpPr>
            <p:spPr bwMode="auto">
              <a:xfrm flipH="1" flipV="1">
                <a:off x="2313" y="1815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72" name="Line 2563"/>
              <p:cNvSpPr>
                <a:spLocks noChangeShapeType="1"/>
              </p:cNvSpPr>
              <p:nvPr/>
            </p:nvSpPr>
            <p:spPr bwMode="auto">
              <a:xfrm flipV="1">
                <a:off x="2285" y="1815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73" name="Line 2564"/>
              <p:cNvSpPr>
                <a:spLocks noChangeShapeType="1"/>
              </p:cNvSpPr>
              <p:nvPr/>
            </p:nvSpPr>
            <p:spPr bwMode="auto">
              <a:xfrm flipH="1">
                <a:off x="2078" y="2021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74" name="Line 2565"/>
              <p:cNvSpPr>
                <a:spLocks noChangeShapeType="1"/>
              </p:cNvSpPr>
              <p:nvPr/>
            </p:nvSpPr>
            <p:spPr bwMode="auto">
              <a:xfrm flipH="1" flipV="1">
                <a:off x="2078" y="2050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75" name="Line 2566"/>
              <p:cNvSpPr>
                <a:spLocks noChangeShapeType="1"/>
              </p:cNvSpPr>
              <p:nvPr/>
            </p:nvSpPr>
            <p:spPr bwMode="auto">
              <a:xfrm flipH="1" flipV="1">
                <a:off x="1866" y="216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76" name="Line 2567"/>
              <p:cNvSpPr>
                <a:spLocks noChangeShapeType="1"/>
              </p:cNvSpPr>
              <p:nvPr/>
            </p:nvSpPr>
            <p:spPr bwMode="auto">
              <a:xfrm flipV="1">
                <a:off x="1838" y="2164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77" name="Line 2568"/>
              <p:cNvSpPr>
                <a:spLocks noChangeShapeType="1"/>
              </p:cNvSpPr>
              <p:nvPr/>
            </p:nvSpPr>
            <p:spPr bwMode="auto">
              <a:xfrm flipV="1">
                <a:off x="3111" y="217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78" name="Line 2569"/>
              <p:cNvSpPr>
                <a:spLocks noChangeShapeType="1"/>
              </p:cNvSpPr>
              <p:nvPr/>
            </p:nvSpPr>
            <p:spPr bwMode="auto">
              <a:xfrm flipH="1" flipV="1">
                <a:off x="3139" y="217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79" name="Line 2570"/>
              <p:cNvSpPr>
                <a:spLocks noChangeShapeType="1"/>
              </p:cNvSpPr>
              <p:nvPr/>
            </p:nvSpPr>
            <p:spPr bwMode="auto">
              <a:xfrm flipH="1" flipV="1">
                <a:off x="3327" y="218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80" name="Line 2571"/>
              <p:cNvSpPr>
                <a:spLocks noChangeShapeType="1"/>
              </p:cNvSpPr>
              <p:nvPr/>
            </p:nvSpPr>
            <p:spPr bwMode="auto">
              <a:xfrm flipV="1">
                <a:off x="3299" y="218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81" name="Line 2572"/>
              <p:cNvSpPr>
                <a:spLocks noChangeShapeType="1"/>
              </p:cNvSpPr>
              <p:nvPr/>
            </p:nvSpPr>
            <p:spPr bwMode="auto">
              <a:xfrm flipH="1" flipV="1">
                <a:off x="2185" y="1863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82" name="Line 2573"/>
              <p:cNvSpPr>
                <a:spLocks noChangeShapeType="1"/>
              </p:cNvSpPr>
              <p:nvPr/>
            </p:nvSpPr>
            <p:spPr bwMode="auto">
              <a:xfrm flipH="1">
                <a:off x="2185" y="1840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83" name="Line 2574"/>
              <p:cNvSpPr>
                <a:spLocks noChangeShapeType="1"/>
              </p:cNvSpPr>
              <p:nvPr/>
            </p:nvSpPr>
            <p:spPr bwMode="auto">
              <a:xfrm flipH="1" flipV="1">
                <a:off x="2818" y="2125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84" name="Line 2575"/>
              <p:cNvSpPr>
                <a:spLocks noChangeShapeType="1"/>
              </p:cNvSpPr>
              <p:nvPr/>
            </p:nvSpPr>
            <p:spPr bwMode="auto">
              <a:xfrm>
                <a:off x="2790" y="212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85" name="Line 2576"/>
              <p:cNvSpPr>
                <a:spLocks noChangeShapeType="1"/>
              </p:cNvSpPr>
              <p:nvPr/>
            </p:nvSpPr>
            <p:spPr bwMode="auto">
              <a:xfrm flipV="1">
                <a:off x="1622" y="218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86" name="Line 2577"/>
              <p:cNvSpPr>
                <a:spLocks noChangeShapeType="1"/>
              </p:cNvSpPr>
              <p:nvPr/>
            </p:nvSpPr>
            <p:spPr bwMode="auto">
              <a:xfrm flipH="1" flipV="1">
                <a:off x="1650" y="218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87" name="Line 2578"/>
              <p:cNvSpPr>
                <a:spLocks noChangeShapeType="1"/>
              </p:cNvSpPr>
              <p:nvPr/>
            </p:nvSpPr>
            <p:spPr bwMode="auto">
              <a:xfrm flipH="1" flipV="1">
                <a:off x="2862" y="2140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88" name="Line 2579"/>
              <p:cNvSpPr>
                <a:spLocks noChangeShapeType="1"/>
              </p:cNvSpPr>
              <p:nvPr/>
            </p:nvSpPr>
            <p:spPr bwMode="auto">
              <a:xfrm flipV="1">
                <a:off x="2834" y="2140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89" name="Line 2580"/>
              <p:cNvSpPr>
                <a:spLocks noChangeShapeType="1"/>
              </p:cNvSpPr>
              <p:nvPr/>
            </p:nvSpPr>
            <p:spPr bwMode="auto">
              <a:xfrm flipH="1" flipV="1">
                <a:off x="2213" y="1840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90" name="Line 2581"/>
              <p:cNvSpPr>
                <a:spLocks noChangeShapeType="1"/>
              </p:cNvSpPr>
              <p:nvPr/>
            </p:nvSpPr>
            <p:spPr bwMode="auto">
              <a:xfrm>
                <a:off x="2746" y="2105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91" name="Line 2582"/>
              <p:cNvSpPr>
                <a:spLocks noChangeShapeType="1"/>
              </p:cNvSpPr>
              <p:nvPr/>
            </p:nvSpPr>
            <p:spPr bwMode="auto">
              <a:xfrm flipH="1" flipV="1">
                <a:off x="2774" y="2107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92" name="Line 2583"/>
              <p:cNvSpPr>
                <a:spLocks noChangeShapeType="1"/>
              </p:cNvSpPr>
              <p:nvPr/>
            </p:nvSpPr>
            <p:spPr bwMode="auto">
              <a:xfrm>
                <a:off x="2373" y="1841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93" name="Line 2584"/>
              <p:cNvSpPr>
                <a:spLocks noChangeShapeType="1"/>
              </p:cNvSpPr>
              <p:nvPr/>
            </p:nvSpPr>
            <p:spPr bwMode="auto">
              <a:xfrm flipH="1" flipV="1">
                <a:off x="2401" y="1843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94" name="Line 2585"/>
              <p:cNvSpPr>
                <a:spLocks noChangeShapeType="1"/>
              </p:cNvSpPr>
              <p:nvPr/>
            </p:nvSpPr>
            <p:spPr bwMode="auto">
              <a:xfrm flipV="1">
                <a:off x="2329" y="1826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95" name="Line 2586"/>
              <p:cNvSpPr>
                <a:spLocks noChangeShapeType="1"/>
              </p:cNvSpPr>
              <p:nvPr/>
            </p:nvSpPr>
            <p:spPr bwMode="auto">
              <a:xfrm flipH="1" flipV="1">
                <a:off x="2357" y="1826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96" name="Line 2587"/>
              <p:cNvSpPr>
                <a:spLocks noChangeShapeType="1"/>
              </p:cNvSpPr>
              <p:nvPr/>
            </p:nvSpPr>
            <p:spPr bwMode="auto">
              <a:xfrm flipV="1">
                <a:off x="2878" y="2153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97" name="Line 2588"/>
              <p:cNvSpPr>
                <a:spLocks noChangeShapeType="1"/>
              </p:cNvSpPr>
              <p:nvPr/>
            </p:nvSpPr>
            <p:spPr bwMode="auto">
              <a:xfrm flipH="1" flipV="1">
                <a:off x="2906" y="2153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98" name="Line 2589"/>
              <p:cNvSpPr>
                <a:spLocks noChangeShapeType="1"/>
              </p:cNvSpPr>
              <p:nvPr/>
            </p:nvSpPr>
            <p:spPr bwMode="auto">
              <a:xfrm flipV="1">
                <a:off x="1550" y="218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99" name="Line 2590"/>
              <p:cNvSpPr>
                <a:spLocks noChangeShapeType="1"/>
              </p:cNvSpPr>
              <p:nvPr/>
            </p:nvSpPr>
            <p:spPr bwMode="auto">
              <a:xfrm flipH="1" flipV="1">
                <a:off x="1578" y="218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00" name="Line 2591"/>
              <p:cNvSpPr>
                <a:spLocks noChangeShapeType="1"/>
              </p:cNvSpPr>
              <p:nvPr/>
            </p:nvSpPr>
            <p:spPr bwMode="auto">
              <a:xfrm>
                <a:off x="2477" y="190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01" name="Line 2592"/>
              <p:cNvSpPr>
                <a:spLocks noChangeShapeType="1"/>
              </p:cNvSpPr>
              <p:nvPr/>
            </p:nvSpPr>
            <p:spPr bwMode="auto">
              <a:xfrm flipH="1" flipV="1">
                <a:off x="2505" y="1911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02" name="Line 2593"/>
              <p:cNvSpPr>
                <a:spLocks noChangeShapeType="1"/>
              </p:cNvSpPr>
              <p:nvPr/>
            </p:nvSpPr>
            <p:spPr bwMode="auto">
              <a:xfrm flipH="1" flipV="1">
                <a:off x="3255" y="218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03" name="Line 2594"/>
              <p:cNvSpPr>
                <a:spLocks noChangeShapeType="1"/>
              </p:cNvSpPr>
              <p:nvPr/>
            </p:nvSpPr>
            <p:spPr bwMode="auto">
              <a:xfrm flipV="1">
                <a:off x="3227" y="218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04" name="Line 2595"/>
              <p:cNvSpPr>
                <a:spLocks noChangeShapeType="1"/>
              </p:cNvSpPr>
              <p:nvPr/>
            </p:nvSpPr>
            <p:spPr bwMode="auto">
              <a:xfrm flipV="1">
                <a:off x="1910" y="2152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05" name="Line 2596"/>
              <p:cNvSpPr>
                <a:spLocks noChangeShapeType="1"/>
              </p:cNvSpPr>
              <p:nvPr/>
            </p:nvSpPr>
            <p:spPr bwMode="auto">
              <a:xfrm flipH="1" flipV="1">
                <a:off x="1938" y="2152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06" name="Line 2597"/>
              <p:cNvSpPr>
                <a:spLocks noChangeShapeType="1"/>
              </p:cNvSpPr>
              <p:nvPr/>
            </p:nvSpPr>
            <p:spPr bwMode="auto">
              <a:xfrm flipH="1" flipV="1">
                <a:off x="2106" y="2021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07" name="Line 2598"/>
              <p:cNvSpPr>
                <a:spLocks noChangeShapeType="1"/>
              </p:cNvSpPr>
              <p:nvPr/>
            </p:nvSpPr>
            <p:spPr bwMode="auto">
              <a:xfrm flipH="1">
                <a:off x="2106" y="1990"/>
                <a:ext cx="28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08" name="Line 2599"/>
              <p:cNvSpPr>
                <a:spLocks noChangeShapeType="1"/>
              </p:cNvSpPr>
              <p:nvPr/>
            </p:nvSpPr>
            <p:spPr bwMode="auto">
              <a:xfrm flipH="1" flipV="1">
                <a:off x="2145" y="1938"/>
                <a:ext cx="17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09" name="Line 2600"/>
              <p:cNvSpPr>
                <a:spLocks noChangeShapeType="1"/>
              </p:cNvSpPr>
              <p:nvPr/>
            </p:nvSpPr>
            <p:spPr bwMode="auto">
              <a:xfrm flipH="1">
                <a:off x="2145" y="1907"/>
                <a:ext cx="28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10" name="Line 2601"/>
              <p:cNvSpPr>
                <a:spLocks noChangeShapeType="1"/>
              </p:cNvSpPr>
              <p:nvPr/>
            </p:nvSpPr>
            <p:spPr bwMode="auto">
              <a:xfrm flipH="1" flipV="1">
                <a:off x="3067" y="217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11" name="Line 2602"/>
              <p:cNvSpPr>
                <a:spLocks noChangeShapeType="1"/>
              </p:cNvSpPr>
              <p:nvPr/>
            </p:nvSpPr>
            <p:spPr bwMode="auto">
              <a:xfrm flipV="1">
                <a:off x="3039" y="217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12" name="Line 2603"/>
              <p:cNvSpPr>
                <a:spLocks noChangeShapeType="1"/>
              </p:cNvSpPr>
              <p:nvPr/>
            </p:nvSpPr>
            <p:spPr bwMode="auto">
              <a:xfrm flipH="1" flipV="1">
                <a:off x="2730" y="2086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13" name="Line 2604"/>
              <p:cNvSpPr>
                <a:spLocks noChangeShapeType="1"/>
              </p:cNvSpPr>
              <p:nvPr/>
            </p:nvSpPr>
            <p:spPr bwMode="auto">
              <a:xfrm>
                <a:off x="2702" y="2084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14" name="Line 2605"/>
              <p:cNvSpPr>
                <a:spLocks noChangeShapeType="1"/>
              </p:cNvSpPr>
              <p:nvPr/>
            </p:nvSpPr>
            <p:spPr bwMode="auto">
              <a:xfrm>
                <a:off x="2538" y="1957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15" name="Line 2606"/>
              <p:cNvSpPr>
                <a:spLocks noChangeShapeType="1"/>
              </p:cNvSpPr>
              <p:nvPr/>
            </p:nvSpPr>
            <p:spPr bwMode="auto">
              <a:xfrm flipH="1" flipV="1">
                <a:off x="2565" y="1962"/>
                <a:ext cx="17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16" name="Line 2607"/>
              <p:cNvSpPr>
                <a:spLocks noChangeShapeType="1"/>
              </p:cNvSpPr>
              <p:nvPr/>
            </p:nvSpPr>
            <p:spPr bwMode="auto">
              <a:xfrm flipH="1" flipV="1">
                <a:off x="2626" y="2014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17" name="Line 2608"/>
              <p:cNvSpPr>
                <a:spLocks noChangeShapeType="1"/>
              </p:cNvSpPr>
              <p:nvPr/>
            </p:nvSpPr>
            <p:spPr bwMode="auto">
              <a:xfrm>
                <a:off x="2598" y="201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18" name="Line 2609"/>
              <p:cNvSpPr>
                <a:spLocks noChangeShapeType="1"/>
              </p:cNvSpPr>
              <p:nvPr/>
            </p:nvSpPr>
            <p:spPr bwMode="auto">
              <a:xfrm flipH="1" flipV="1">
                <a:off x="2950" y="2164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19" name="Line 2610"/>
              <p:cNvSpPr>
                <a:spLocks noChangeShapeType="1"/>
              </p:cNvSpPr>
              <p:nvPr/>
            </p:nvSpPr>
            <p:spPr bwMode="auto">
              <a:xfrm flipV="1">
                <a:off x="2922" y="2164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20" name="Line 2611"/>
              <p:cNvSpPr>
                <a:spLocks noChangeShapeType="1"/>
              </p:cNvSpPr>
              <p:nvPr/>
            </p:nvSpPr>
            <p:spPr bwMode="auto">
              <a:xfrm flipV="1">
                <a:off x="3155" y="218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21" name="Line 2612"/>
              <p:cNvSpPr>
                <a:spLocks noChangeShapeType="1"/>
              </p:cNvSpPr>
              <p:nvPr/>
            </p:nvSpPr>
            <p:spPr bwMode="auto">
              <a:xfrm flipH="1" flipV="1">
                <a:off x="3183" y="218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22" name="Line 2613"/>
              <p:cNvSpPr>
                <a:spLocks noChangeShapeType="1"/>
              </p:cNvSpPr>
              <p:nvPr/>
            </p:nvSpPr>
            <p:spPr bwMode="auto">
              <a:xfrm flipV="1">
                <a:off x="1738" y="218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23" name="Line 2614"/>
              <p:cNvSpPr>
                <a:spLocks noChangeShapeType="1"/>
              </p:cNvSpPr>
              <p:nvPr/>
            </p:nvSpPr>
            <p:spPr bwMode="auto">
              <a:xfrm flipH="1" flipV="1">
                <a:off x="1766" y="218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24" name="Line 2615"/>
              <p:cNvSpPr>
                <a:spLocks noChangeShapeType="1"/>
              </p:cNvSpPr>
              <p:nvPr/>
            </p:nvSpPr>
            <p:spPr bwMode="auto">
              <a:xfrm flipH="1" flipV="1">
                <a:off x="1838" y="2174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25" name="Line 2616"/>
              <p:cNvSpPr>
                <a:spLocks noChangeShapeType="1"/>
              </p:cNvSpPr>
              <p:nvPr/>
            </p:nvSpPr>
            <p:spPr bwMode="auto">
              <a:xfrm flipV="1">
                <a:off x="1810" y="217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55" name="Group 2818"/>
            <p:cNvGrpSpPr>
              <a:grpSpLocks/>
            </p:cNvGrpSpPr>
            <p:nvPr/>
          </p:nvGrpSpPr>
          <p:grpSpPr bwMode="auto">
            <a:xfrm>
              <a:off x="1889100" y="2963937"/>
              <a:ext cx="2890838" cy="612797"/>
              <a:chOff x="1550" y="1822"/>
              <a:chExt cx="1821" cy="386"/>
            </a:xfrm>
          </p:grpSpPr>
          <p:sp>
            <p:nvSpPr>
              <p:cNvPr id="22026" name="Line 2618"/>
              <p:cNvSpPr>
                <a:spLocks noChangeShapeType="1"/>
              </p:cNvSpPr>
              <p:nvPr/>
            </p:nvSpPr>
            <p:spPr bwMode="auto">
              <a:xfrm flipV="1">
                <a:off x="3343" y="218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27" name="Line 2619"/>
              <p:cNvSpPr>
                <a:spLocks noChangeShapeType="1"/>
              </p:cNvSpPr>
              <p:nvPr/>
            </p:nvSpPr>
            <p:spPr bwMode="auto">
              <a:xfrm flipH="1" flipV="1">
                <a:off x="1694" y="218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28" name="Line 2620"/>
              <p:cNvSpPr>
                <a:spLocks noChangeShapeType="1"/>
              </p:cNvSpPr>
              <p:nvPr/>
            </p:nvSpPr>
            <p:spPr bwMode="auto">
              <a:xfrm flipV="1">
                <a:off x="1666" y="218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29" name="Line 2621"/>
              <p:cNvSpPr>
                <a:spLocks noChangeShapeType="1"/>
              </p:cNvSpPr>
              <p:nvPr/>
            </p:nvSpPr>
            <p:spPr bwMode="auto">
              <a:xfrm flipV="1">
                <a:off x="2257" y="1822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30" name="Line 2622"/>
              <p:cNvSpPr>
                <a:spLocks noChangeShapeType="1"/>
              </p:cNvSpPr>
              <p:nvPr/>
            </p:nvSpPr>
            <p:spPr bwMode="auto">
              <a:xfrm flipH="1" flipV="1">
                <a:off x="2285" y="1822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31" name="Line 2623"/>
              <p:cNvSpPr>
                <a:spLocks noChangeShapeType="1"/>
              </p:cNvSpPr>
              <p:nvPr/>
            </p:nvSpPr>
            <p:spPr bwMode="auto">
              <a:xfrm flipH="1" flipV="1">
                <a:off x="2134" y="1990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32" name="Line 2624"/>
              <p:cNvSpPr>
                <a:spLocks noChangeShapeType="1"/>
              </p:cNvSpPr>
              <p:nvPr/>
            </p:nvSpPr>
            <p:spPr bwMode="auto">
              <a:xfrm flipH="1">
                <a:off x="2134" y="1959"/>
                <a:ext cx="28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33" name="Line 2625"/>
              <p:cNvSpPr>
                <a:spLocks noChangeShapeType="1"/>
              </p:cNvSpPr>
              <p:nvPr/>
            </p:nvSpPr>
            <p:spPr bwMode="auto">
              <a:xfrm flipH="1">
                <a:off x="2038" y="2094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34" name="Line 2626"/>
              <p:cNvSpPr>
                <a:spLocks noChangeShapeType="1"/>
              </p:cNvSpPr>
              <p:nvPr/>
            </p:nvSpPr>
            <p:spPr bwMode="auto">
              <a:xfrm flipV="1">
                <a:off x="2010" y="2116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35" name="Line 2627"/>
              <p:cNvSpPr>
                <a:spLocks noChangeShapeType="1"/>
              </p:cNvSpPr>
              <p:nvPr/>
            </p:nvSpPr>
            <p:spPr bwMode="auto">
              <a:xfrm flipH="1" flipV="1">
                <a:off x="2038" y="2116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36" name="Line 2628"/>
              <p:cNvSpPr>
                <a:spLocks noChangeShapeType="1"/>
              </p:cNvSpPr>
              <p:nvPr/>
            </p:nvSpPr>
            <p:spPr bwMode="auto">
              <a:xfrm flipH="1">
                <a:off x="2066" y="2069"/>
                <a:ext cx="28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37" name="Line 2629"/>
              <p:cNvSpPr>
                <a:spLocks noChangeShapeType="1"/>
              </p:cNvSpPr>
              <p:nvPr/>
            </p:nvSpPr>
            <p:spPr bwMode="auto">
              <a:xfrm flipH="1" flipV="1">
                <a:off x="2066" y="2094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38" name="Line 2630"/>
              <p:cNvSpPr>
                <a:spLocks noChangeShapeType="1"/>
              </p:cNvSpPr>
              <p:nvPr/>
            </p:nvSpPr>
            <p:spPr bwMode="auto">
              <a:xfrm flipH="1" flipV="1">
                <a:off x="2686" y="2063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39" name="Line 2631"/>
              <p:cNvSpPr>
                <a:spLocks noChangeShapeType="1"/>
              </p:cNvSpPr>
              <p:nvPr/>
            </p:nvSpPr>
            <p:spPr bwMode="auto">
              <a:xfrm>
                <a:off x="2658" y="2060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40" name="Line 2632"/>
              <p:cNvSpPr>
                <a:spLocks noChangeShapeType="1"/>
              </p:cNvSpPr>
              <p:nvPr/>
            </p:nvSpPr>
            <p:spPr bwMode="auto">
              <a:xfrm flipH="1" flipV="1">
                <a:off x="1910" y="2165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41" name="Line 2633"/>
              <p:cNvSpPr>
                <a:spLocks noChangeShapeType="1"/>
              </p:cNvSpPr>
              <p:nvPr/>
            </p:nvSpPr>
            <p:spPr bwMode="auto">
              <a:xfrm flipV="1">
                <a:off x="1882" y="2165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42" name="Line 2634"/>
              <p:cNvSpPr>
                <a:spLocks noChangeShapeType="1"/>
              </p:cNvSpPr>
              <p:nvPr/>
            </p:nvSpPr>
            <p:spPr bwMode="auto">
              <a:xfrm flipH="1" flipV="1">
                <a:off x="2173" y="1907"/>
                <a:ext cx="17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43" name="Line 2635"/>
              <p:cNvSpPr>
                <a:spLocks noChangeShapeType="1"/>
              </p:cNvSpPr>
              <p:nvPr/>
            </p:nvSpPr>
            <p:spPr bwMode="auto">
              <a:xfrm flipH="1">
                <a:off x="2173" y="1879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44" name="Line 2636"/>
              <p:cNvSpPr>
                <a:spLocks noChangeShapeType="1"/>
              </p:cNvSpPr>
              <p:nvPr/>
            </p:nvSpPr>
            <p:spPr bwMode="auto">
              <a:xfrm flipH="1" flipV="1">
                <a:off x="2461" y="1883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45" name="Line 2637"/>
              <p:cNvSpPr>
                <a:spLocks noChangeShapeType="1"/>
              </p:cNvSpPr>
              <p:nvPr/>
            </p:nvSpPr>
            <p:spPr bwMode="auto">
              <a:xfrm>
                <a:off x="2433" y="1880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46" name="Line 2638"/>
              <p:cNvSpPr>
                <a:spLocks noChangeShapeType="1"/>
              </p:cNvSpPr>
              <p:nvPr/>
            </p:nvSpPr>
            <p:spPr bwMode="auto">
              <a:xfrm flipV="1">
                <a:off x="2967" y="2173"/>
                <a:ext cx="27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47" name="Line 2639"/>
              <p:cNvSpPr>
                <a:spLocks noChangeShapeType="1"/>
              </p:cNvSpPr>
              <p:nvPr/>
            </p:nvSpPr>
            <p:spPr bwMode="auto">
              <a:xfrm flipH="1" flipV="1">
                <a:off x="2994" y="2173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48" name="Line 2640"/>
              <p:cNvSpPr>
                <a:spLocks noChangeShapeType="1"/>
              </p:cNvSpPr>
              <p:nvPr/>
            </p:nvSpPr>
            <p:spPr bwMode="auto">
              <a:xfrm flipV="1">
                <a:off x="1594" y="218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49" name="Line 2641"/>
              <p:cNvSpPr>
                <a:spLocks noChangeShapeType="1"/>
              </p:cNvSpPr>
              <p:nvPr/>
            </p:nvSpPr>
            <p:spPr bwMode="auto">
              <a:xfrm flipH="1" flipV="1">
                <a:off x="1622" y="218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50" name="Line 2642"/>
              <p:cNvSpPr>
                <a:spLocks noChangeShapeType="1"/>
              </p:cNvSpPr>
              <p:nvPr/>
            </p:nvSpPr>
            <p:spPr bwMode="auto">
              <a:xfrm flipV="1">
                <a:off x="3083" y="218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51" name="Line 2643"/>
              <p:cNvSpPr>
                <a:spLocks noChangeShapeType="1"/>
              </p:cNvSpPr>
              <p:nvPr/>
            </p:nvSpPr>
            <p:spPr bwMode="auto">
              <a:xfrm flipH="1" flipV="1">
                <a:off x="3111" y="218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52" name="Line 2644"/>
              <p:cNvSpPr>
                <a:spLocks noChangeShapeType="1"/>
              </p:cNvSpPr>
              <p:nvPr/>
            </p:nvSpPr>
            <p:spPr bwMode="auto">
              <a:xfrm flipV="1">
                <a:off x="3271" y="218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53" name="Line 2645"/>
              <p:cNvSpPr>
                <a:spLocks noChangeShapeType="1"/>
              </p:cNvSpPr>
              <p:nvPr/>
            </p:nvSpPr>
            <p:spPr bwMode="auto">
              <a:xfrm flipH="1" flipV="1">
                <a:off x="3299" y="218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54" name="Line 2646"/>
              <p:cNvSpPr>
                <a:spLocks noChangeShapeType="1"/>
              </p:cNvSpPr>
              <p:nvPr/>
            </p:nvSpPr>
            <p:spPr bwMode="auto">
              <a:xfrm flipV="1">
                <a:off x="1982" y="2135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55" name="Line 2647"/>
              <p:cNvSpPr>
                <a:spLocks noChangeShapeType="1"/>
              </p:cNvSpPr>
              <p:nvPr/>
            </p:nvSpPr>
            <p:spPr bwMode="auto">
              <a:xfrm flipH="1" flipV="1">
                <a:off x="2010" y="2135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56" name="Line 2648"/>
              <p:cNvSpPr>
                <a:spLocks noChangeShapeType="1"/>
              </p:cNvSpPr>
              <p:nvPr/>
            </p:nvSpPr>
            <p:spPr bwMode="auto">
              <a:xfrm flipH="1" flipV="1">
                <a:off x="2094" y="2069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57" name="Line 2649"/>
              <p:cNvSpPr>
                <a:spLocks noChangeShapeType="1"/>
              </p:cNvSpPr>
              <p:nvPr/>
            </p:nvSpPr>
            <p:spPr bwMode="auto">
              <a:xfrm flipH="1">
                <a:off x="2094" y="2042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58" name="Line 2650"/>
              <p:cNvSpPr>
                <a:spLocks noChangeShapeType="1"/>
              </p:cNvSpPr>
              <p:nvPr/>
            </p:nvSpPr>
            <p:spPr bwMode="auto">
              <a:xfrm flipH="1" flipV="1">
                <a:off x="2521" y="1933"/>
                <a:ext cx="17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59" name="Line 2651"/>
              <p:cNvSpPr>
                <a:spLocks noChangeShapeType="1"/>
              </p:cNvSpPr>
              <p:nvPr/>
            </p:nvSpPr>
            <p:spPr bwMode="auto">
              <a:xfrm>
                <a:off x="2494" y="1929"/>
                <a:ext cx="2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60" name="Line 2652"/>
              <p:cNvSpPr>
                <a:spLocks noChangeShapeType="1"/>
              </p:cNvSpPr>
              <p:nvPr/>
            </p:nvSpPr>
            <p:spPr bwMode="auto">
              <a:xfrm flipH="1" flipV="1">
                <a:off x="1550" y="218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61" name="Line 2653"/>
              <p:cNvSpPr>
                <a:spLocks noChangeShapeType="1"/>
              </p:cNvSpPr>
              <p:nvPr/>
            </p:nvSpPr>
            <p:spPr bwMode="auto">
              <a:xfrm flipH="1" flipV="1">
                <a:off x="2582" y="1985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62" name="Line 2654"/>
              <p:cNvSpPr>
                <a:spLocks noChangeShapeType="1"/>
              </p:cNvSpPr>
              <p:nvPr/>
            </p:nvSpPr>
            <p:spPr bwMode="auto">
              <a:xfrm>
                <a:off x="2554" y="1982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63" name="Line 2655"/>
              <p:cNvSpPr>
                <a:spLocks noChangeShapeType="1"/>
              </p:cNvSpPr>
              <p:nvPr/>
            </p:nvSpPr>
            <p:spPr bwMode="auto">
              <a:xfrm flipV="1">
                <a:off x="3199" y="218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64" name="Line 2656"/>
              <p:cNvSpPr>
                <a:spLocks noChangeShapeType="1"/>
              </p:cNvSpPr>
              <p:nvPr/>
            </p:nvSpPr>
            <p:spPr bwMode="auto">
              <a:xfrm flipH="1" flipV="1">
                <a:off x="3227" y="218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65" name="Line 2657"/>
              <p:cNvSpPr>
                <a:spLocks noChangeShapeType="1"/>
              </p:cNvSpPr>
              <p:nvPr/>
            </p:nvSpPr>
            <p:spPr bwMode="auto">
              <a:xfrm flipH="1" flipV="1">
                <a:off x="2201" y="1879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66" name="Line 2658"/>
              <p:cNvSpPr>
                <a:spLocks noChangeShapeType="1"/>
              </p:cNvSpPr>
              <p:nvPr/>
            </p:nvSpPr>
            <p:spPr bwMode="auto">
              <a:xfrm flipH="1">
                <a:off x="2201" y="1854"/>
                <a:ext cx="28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67" name="Line 2659"/>
              <p:cNvSpPr>
                <a:spLocks noChangeShapeType="1"/>
              </p:cNvSpPr>
              <p:nvPr/>
            </p:nvSpPr>
            <p:spPr bwMode="auto">
              <a:xfrm flipV="1">
                <a:off x="2229" y="1835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68" name="Line 2660"/>
              <p:cNvSpPr>
                <a:spLocks noChangeShapeType="1"/>
              </p:cNvSpPr>
              <p:nvPr/>
            </p:nvSpPr>
            <p:spPr bwMode="auto">
              <a:xfrm flipH="1" flipV="1">
                <a:off x="2257" y="1835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69" name="Line 2661"/>
              <p:cNvSpPr>
                <a:spLocks noChangeShapeType="1"/>
              </p:cNvSpPr>
              <p:nvPr/>
            </p:nvSpPr>
            <p:spPr bwMode="auto">
              <a:xfrm flipH="1" flipV="1">
                <a:off x="2834" y="2141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70" name="Line 2662"/>
              <p:cNvSpPr>
                <a:spLocks noChangeShapeType="1"/>
              </p:cNvSpPr>
              <p:nvPr/>
            </p:nvSpPr>
            <p:spPr bwMode="auto">
              <a:xfrm flipV="1">
                <a:off x="2806" y="214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71" name="Line 2663"/>
              <p:cNvSpPr>
                <a:spLocks noChangeShapeType="1"/>
              </p:cNvSpPr>
              <p:nvPr/>
            </p:nvSpPr>
            <p:spPr bwMode="auto">
              <a:xfrm flipV="1">
                <a:off x="1954" y="2151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72" name="Line 2664"/>
              <p:cNvSpPr>
                <a:spLocks noChangeShapeType="1"/>
              </p:cNvSpPr>
              <p:nvPr/>
            </p:nvSpPr>
            <p:spPr bwMode="auto">
              <a:xfrm flipH="1" flipV="1">
                <a:off x="1982" y="2151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73" name="Line 2665"/>
              <p:cNvSpPr>
                <a:spLocks noChangeShapeType="1"/>
              </p:cNvSpPr>
              <p:nvPr/>
            </p:nvSpPr>
            <p:spPr bwMode="auto">
              <a:xfrm flipH="1" flipV="1">
                <a:off x="2122" y="2042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74" name="Line 2666"/>
              <p:cNvSpPr>
                <a:spLocks noChangeShapeType="1"/>
              </p:cNvSpPr>
              <p:nvPr/>
            </p:nvSpPr>
            <p:spPr bwMode="auto">
              <a:xfrm flipH="1">
                <a:off x="2122" y="2012"/>
                <a:ext cx="28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75" name="Line 2667"/>
              <p:cNvSpPr>
                <a:spLocks noChangeShapeType="1"/>
              </p:cNvSpPr>
              <p:nvPr/>
            </p:nvSpPr>
            <p:spPr bwMode="auto">
              <a:xfrm flipH="1" flipV="1">
                <a:off x="2790" y="2124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76" name="Line 2668"/>
              <p:cNvSpPr>
                <a:spLocks noChangeShapeType="1"/>
              </p:cNvSpPr>
              <p:nvPr/>
            </p:nvSpPr>
            <p:spPr bwMode="auto">
              <a:xfrm flipV="1">
                <a:off x="2762" y="212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77" name="Line 2669"/>
              <p:cNvSpPr>
                <a:spLocks noChangeShapeType="1"/>
              </p:cNvSpPr>
              <p:nvPr/>
            </p:nvSpPr>
            <p:spPr bwMode="auto">
              <a:xfrm flipV="1">
                <a:off x="2301" y="1828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78" name="Line 2670"/>
              <p:cNvSpPr>
                <a:spLocks noChangeShapeType="1"/>
              </p:cNvSpPr>
              <p:nvPr/>
            </p:nvSpPr>
            <p:spPr bwMode="auto">
              <a:xfrm flipH="1" flipV="1">
                <a:off x="2329" y="1828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79" name="Line 2671"/>
              <p:cNvSpPr>
                <a:spLocks noChangeShapeType="1"/>
              </p:cNvSpPr>
              <p:nvPr/>
            </p:nvSpPr>
            <p:spPr bwMode="auto">
              <a:xfrm flipH="1" flipV="1">
                <a:off x="2162" y="1959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80" name="Line 2672"/>
              <p:cNvSpPr>
                <a:spLocks noChangeShapeType="1"/>
              </p:cNvSpPr>
              <p:nvPr/>
            </p:nvSpPr>
            <p:spPr bwMode="auto">
              <a:xfrm flipH="1">
                <a:off x="2162" y="1928"/>
                <a:ext cx="28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81" name="Line 2673"/>
              <p:cNvSpPr>
                <a:spLocks noChangeShapeType="1"/>
              </p:cNvSpPr>
              <p:nvPr/>
            </p:nvSpPr>
            <p:spPr bwMode="auto">
              <a:xfrm flipH="1" flipV="1">
                <a:off x="2417" y="1860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82" name="Line 2674"/>
              <p:cNvSpPr>
                <a:spLocks noChangeShapeType="1"/>
              </p:cNvSpPr>
              <p:nvPr/>
            </p:nvSpPr>
            <p:spPr bwMode="auto">
              <a:xfrm flipV="1">
                <a:off x="2389" y="1860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83" name="Line 2675"/>
              <p:cNvSpPr>
                <a:spLocks noChangeShapeType="1"/>
              </p:cNvSpPr>
              <p:nvPr/>
            </p:nvSpPr>
            <p:spPr bwMode="auto">
              <a:xfrm flipH="1" flipV="1">
                <a:off x="2642" y="2037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84" name="Line 2676"/>
              <p:cNvSpPr>
                <a:spLocks noChangeShapeType="1"/>
              </p:cNvSpPr>
              <p:nvPr/>
            </p:nvSpPr>
            <p:spPr bwMode="auto">
              <a:xfrm>
                <a:off x="2614" y="2035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85" name="Line 2677"/>
              <p:cNvSpPr>
                <a:spLocks noChangeShapeType="1"/>
              </p:cNvSpPr>
              <p:nvPr/>
            </p:nvSpPr>
            <p:spPr bwMode="auto">
              <a:xfrm flipH="1" flipV="1">
                <a:off x="2878" y="2155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86" name="Line 2678"/>
              <p:cNvSpPr>
                <a:spLocks noChangeShapeType="1"/>
              </p:cNvSpPr>
              <p:nvPr/>
            </p:nvSpPr>
            <p:spPr bwMode="auto">
              <a:xfrm flipV="1">
                <a:off x="2850" y="2155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87" name="Line 2679"/>
              <p:cNvSpPr>
                <a:spLocks noChangeShapeType="1"/>
              </p:cNvSpPr>
              <p:nvPr/>
            </p:nvSpPr>
            <p:spPr bwMode="auto">
              <a:xfrm flipH="1" flipV="1">
                <a:off x="2229" y="1854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88" name="Line 2680"/>
              <p:cNvSpPr>
                <a:spLocks noChangeShapeType="1"/>
              </p:cNvSpPr>
              <p:nvPr/>
            </p:nvSpPr>
            <p:spPr bwMode="auto">
              <a:xfrm flipV="1">
                <a:off x="1782" y="218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89" name="Line 2681"/>
              <p:cNvSpPr>
                <a:spLocks noChangeShapeType="1"/>
              </p:cNvSpPr>
              <p:nvPr/>
            </p:nvSpPr>
            <p:spPr bwMode="auto">
              <a:xfrm flipH="1" flipV="1">
                <a:off x="1810" y="218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90" name="Line 2682"/>
              <p:cNvSpPr>
                <a:spLocks noChangeShapeType="1"/>
              </p:cNvSpPr>
              <p:nvPr/>
            </p:nvSpPr>
            <p:spPr bwMode="auto">
              <a:xfrm flipH="1" flipV="1">
                <a:off x="3039" y="218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91" name="Line 2683"/>
              <p:cNvSpPr>
                <a:spLocks noChangeShapeType="1"/>
              </p:cNvSpPr>
              <p:nvPr/>
            </p:nvSpPr>
            <p:spPr bwMode="auto">
              <a:xfrm flipV="1">
                <a:off x="3011" y="2181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92" name="Line 2684"/>
              <p:cNvSpPr>
                <a:spLocks noChangeShapeType="1"/>
              </p:cNvSpPr>
              <p:nvPr/>
            </p:nvSpPr>
            <p:spPr bwMode="auto">
              <a:xfrm flipH="1" flipV="1">
                <a:off x="2746" y="2105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93" name="Line 2685"/>
              <p:cNvSpPr>
                <a:spLocks noChangeShapeType="1"/>
              </p:cNvSpPr>
              <p:nvPr/>
            </p:nvSpPr>
            <p:spPr bwMode="auto">
              <a:xfrm>
                <a:off x="2718" y="2105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94" name="Line 2686"/>
              <p:cNvSpPr>
                <a:spLocks noChangeShapeType="1"/>
              </p:cNvSpPr>
              <p:nvPr/>
            </p:nvSpPr>
            <p:spPr bwMode="auto">
              <a:xfrm flipV="1">
                <a:off x="1854" y="2176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95" name="Line 2687"/>
              <p:cNvSpPr>
                <a:spLocks noChangeShapeType="1"/>
              </p:cNvSpPr>
              <p:nvPr/>
            </p:nvSpPr>
            <p:spPr bwMode="auto">
              <a:xfrm flipH="1" flipV="1">
                <a:off x="1882" y="217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96" name="Line 2688"/>
              <p:cNvSpPr>
                <a:spLocks noChangeShapeType="1"/>
              </p:cNvSpPr>
              <p:nvPr/>
            </p:nvSpPr>
            <p:spPr bwMode="auto">
              <a:xfrm flipH="1" flipV="1">
                <a:off x="1738" y="218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97" name="Line 2689"/>
              <p:cNvSpPr>
                <a:spLocks noChangeShapeType="1"/>
              </p:cNvSpPr>
              <p:nvPr/>
            </p:nvSpPr>
            <p:spPr bwMode="auto">
              <a:xfrm flipV="1">
                <a:off x="1710" y="218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98" name="Line 2690"/>
              <p:cNvSpPr>
                <a:spLocks noChangeShapeType="1"/>
              </p:cNvSpPr>
              <p:nvPr/>
            </p:nvSpPr>
            <p:spPr bwMode="auto">
              <a:xfrm flipV="1">
                <a:off x="2345" y="184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99" name="Line 2691"/>
              <p:cNvSpPr>
                <a:spLocks noChangeShapeType="1"/>
              </p:cNvSpPr>
              <p:nvPr/>
            </p:nvSpPr>
            <p:spPr bwMode="auto">
              <a:xfrm flipH="1" flipV="1">
                <a:off x="2373" y="1841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00" name="Line 2692"/>
              <p:cNvSpPr>
                <a:spLocks noChangeShapeType="1"/>
              </p:cNvSpPr>
              <p:nvPr/>
            </p:nvSpPr>
            <p:spPr bwMode="auto">
              <a:xfrm flipH="1" flipV="1">
                <a:off x="3155" y="218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01" name="Line 2693"/>
              <p:cNvSpPr>
                <a:spLocks noChangeShapeType="1"/>
              </p:cNvSpPr>
              <p:nvPr/>
            </p:nvSpPr>
            <p:spPr bwMode="auto">
              <a:xfrm flipV="1">
                <a:off x="3127" y="218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02" name="Line 2694"/>
              <p:cNvSpPr>
                <a:spLocks noChangeShapeType="1"/>
              </p:cNvSpPr>
              <p:nvPr/>
            </p:nvSpPr>
            <p:spPr bwMode="auto">
              <a:xfrm flipV="1">
                <a:off x="3315" y="219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03" name="Line 2695"/>
              <p:cNvSpPr>
                <a:spLocks noChangeShapeType="1"/>
              </p:cNvSpPr>
              <p:nvPr/>
            </p:nvSpPr>
            <p:spPr bwMode="auto">
              <a:xfrm flipH="1" flipV="1">
                <a:off x="2922" y="2166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04" name="Line 2696"/>
              <p:cNvSpPr>
                <a:spLocks noChangeShapeType="1"/>
              </p:cNvSpPr>
              <p:nvPr/>
            </p:nvSpPr>
            <p:spPr bwMode="auto">
              <a:xfrm flipV="1">
                <a:off x="2895" y="2166"/>
                <a:ext cx="27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05" name="Line 2697"/>
              <p:cNvSpPr>
                <a:spLocks noChangeShapeType="1"/>
              </p:cNvSpPr>
              <p:nvPr/>
            </p:nvSpPr>
            <p:spPr bwMode="auto">
              <a:xfrm flipH="1" flipV="1">
                <a:off x="1666" y="219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06" name="Line 2698"/>
              <p:cNvSpPr>
                <a:spLocks noChangeShapeType="1"/>
              </p:cNvSpPr>
              <p:nvPr/>
            </p:nvSpPr>
            <p:spPr bwMode="auto">
              <a:xfrm flipV="1">
                <a:off x="1638" y="219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07" name="Line 2699"/>
              <p:cNvSpPr>
                <a:spLocks noChangeShapeType="1"/>
              </p:cNvSpPr>
              <p:nvPr/>
            </p:nvSpPr>
            <p:spPr bwMode="auto">
              <a:xfrm flipH="1">
                <a:off x="2150" y="1982"/>
                <a:ext cx="28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08" name="Line 2700"/>
              <p:cNvSpPr>
                <a:spLocks noChangeShapeType="1"/>
              </p:cNvSpPr>
              <p:nvPr/>
            </p:nvSpPr>
            <p:spPr bwMode="auto">
              <a:xfrm flipH="1" flipV="1">
                <a:off x="2150" y="2012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09" name="Line 2701"/>
              <p:cNvSpPr>
                <a:spLocks noChangeShapeType="1"/>
              </p:cNvSpPr>
              <p:nvPr/>
            </p:nvSpPr>
            <p:spPr bwMode="auto">
              <a:xfrm flipV="1">
                <a:off x="1926" y="2165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10" name="Line 2702"/>
              <p:cNvSpPr>
                <a:spLocks noChangeShapeType="1"/>
              </p:cNvSpPr>
              <p:nvPr/>
            </p:nvSpPr>
            <p:spPr bwMode="auto">
              <a:xfrm flipH="1" flipV="1">
                <a:off x="1954" y="2165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11" name="Line 2703"/>
              <p:cNvSpPr>
                <a:spLocks noChangeShapeType="1"/>
              </p:cNvSpPr>
              <p:nvPr/>
            </p:nvSpPr>
            <p:spPr bwMode="auto">
              <a:xfrm flipH="1" flipV="1">
                <a:off x="2702" y="2084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12" name="Line 2704"/>
              <p:cNvSpPr>
                <a:spLocks noChangeShapeType="1"/>
              </p:cNvSpPr>
              <p:nvPr/>
            </p:nvSpPr>
            <p:spPr bwMode="auto">
              <a:xfrm>
                <a:off x="2674" y="2083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13" name="Line 2705"/>
              <p:cNvSpPr>
                <a:spLocks noChangeShapeType="1"/>
              </p:cNvSpPr>
              <p:nvPr/>
            </p:nvSpPr>
            <p:spPr bwMode="auto">
              <a:xfrm flipH="1" flipV="1">
                <a:off x="2477" y="1905"/>
                <a:ext cx="17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14" name="Line 2706"/>
              <p:cNvSpPr>
                <a:spLocks noChangeShapeType="1"/>
              </p:cNvSpPr>
              <p:nvPr/>
            </p:nvSpPr>
            <p:spPr bwMode="auto">
              <a:xfrm>
                <a:off x="2449" y="190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15" name="Line 2707"/>
              <p:cNvSpPr>
                <a:spLocks noChangeShapeType="1"/>
              </p:cNvSpPr>
              <p:nvPr/>
            </p:nvSpPr>
            <p:spPr bwMode="auto">
              <a:xfrm flipH="1">
                <a:off x="2190" y="1899"/>
                <a:ext cx="27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16" name="Line 2708"/>
              <p:cNvSpPr>
                <a:spLocks noChangeShapeType="1"/>
              </p:cNvSpPr>
              <p:nvPr/>
            </p:nvSpPr>
            <p:spPr bwMode="auto">
              <a:xfrm flipH="1" flipV="1">
                <a:off x="2190" y="1928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17" name="Line 2709"/>
              <p:cNvSpPr>
                <a:spLocks noChangeShapeType="1"/>
              </p:cNvSpPr>
              <p:nvPr/>
            </p:nvSpPr>
            <p:spPr bwMode="auto">
              <a:xfrm flipH="1" flipV="1">
                <a:off x="1594" y="219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18" name="Line 2710"/>
              <p:cNvSpPr>
                <a:spLocks noChangeShapeType="1"/>
              </p:cNvSpPr>
              <p:nvPr/>
            </p:nvSpPr>
            <p:spPr bwMode="auto">
              <a:xfrm flipV="1">
                <a:off x="1566" y="219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19" name="Line 2711"/>
              <p:cNvSpPr>
                <a:spLocks noChangeShapeType="1"/>
              </p:cNvSpPr>
              <p:nvPr/>
            </p:nvSpPr>
            <p:spPr bwMode="auto">
              <a:xfrm flipH="1" flipV="1">
                <a:off x="3271" y="219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20" name="Line 2712"/>
              <p:cNvSpPr>
                <a:spLocks noChangeShapeType="1"/>
              </p:cNvSpPr>
              <p:nvPr/>
            </p:nvSpPr>
            <p:spPr bwMode="auto">
              <a:xfrm flipV="1">
                <a:off x="3243" y="219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21" name="Line 2713"/>
              <p:cNvSpPr>
                <a:spLocks noChangeShapeType="1"/>
              </p:cNvSpPr>
              <p:nvPr/>
            </p:nvSpPr>
            <p:spPr bwMode="auto">
              <a:xfrm flipH="1" flipV="1">
                <a:off x="2082" y="2112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22" name="Line 2714"/>
              <p:cNvSpPr>
                <a:spLocks noChangeShapeType="1"/>
              </p:cNvSpPr>
              <p:nvPr/>
            </p:nvSpPr>
            <p:spPr bwMode="auto">
              <a:xfrm flipV="1">
                <a:off x="2054" y="2112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23" name="Line 2715"/>
              <p:cNvSpPr>
                <a:spLocks noChangeShapeType="1"/>
              </p:cNvSpPr>
              <p:nvPr/>
            </p:nvSpPr>
            <p:spPr bwMode="auto">
              <a:xfrm flipH="1">
                <a:off x="2082" y="2089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24" name="Line 2716"/>
              <p:cNvSpPr>
                <a:spLocks noChangeShapeType="1"/>
              </p:cNvSpPr>
              <p:nvPr/>
            </p:nvSpPr>
            <p:spPr bwMode="auto">
              <a:xfrm flipH="1" flipV="1">
                <a:off x="3083" y="218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25" name="Line 2717"/>
              <p:cNvSpPr>
                <a:spLocks noChangeShapeType="1"/>
              </p:cNvSpPr>
              <p:nvPr/>
            </p:nvSpPr>
            <p:spPr bwMode="auto">
              <a:xfrm flipV="1">
                <a:off x="3055" y="218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26" name="Line 2718"/>
              <p:cNvSpPr>
                <a:spLocks noChangeShapeType="1"/>
              </p:cNvSpPr>
              <p:nvPr/>
            </p:nvSpPr>
            <p:spPr bwMode="auto">
              <a:xfrm>
                <a:off x="2510" y="1955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27" name="Line 2719"/>
              <p:cNvSpPr>
                <a:spLocks noChangeShapeType="1"/>
              </p:cNvSpPr>
              <p:nvPr/>
            </p:nvSpPr>
            <p:spPr bwMode="auto">
              <a:xfrm flipH="1" flipV="1">
                <a:off x="2538" y="1957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28" name="Line 2720"/>
              <p:cNvSpPr>
                <a:spLocks noChangeShapeType="1"/>
              </p:cNvSpPr>
              <p:nvPr/>
            </p:nvSpPr>
            <p:spPr bwMode="auto">
              <a:xfrm flipH="1" flipV="1">
                <a:off x="2598" y="2010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29" name="Line 2721"/>
              <p:cNvSpPr>
                <a:spLocks noChangeShapeType="1"/>
              </p:cNvSpPr>
              <p:nvPr/>
            </p:nvSpPr>
            <p:spPr bwMode="auto">
              <a:xfrm>
                <a:off x="2570" y="2009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30" name="Line 2722"/>
              <p:cNvSpPr>
                <a:spLocks noChangeShapeType="1"/>
              </p:cNvSpPr>
              <p:nvPr/>
            </p:nvSpPr>
            <p:spPr bwMode="auto">
              <a:xfrm flipH="1" flipV="1">
                <a:off x="2967" y="2176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31" name="Line 2723"/>
              <p:cNvSpPr>
                <a:spLocks noChangeShapeType="1"/>
              </p:cNvSpPr>
              <p:nvPr/>
            </p:nvSpPr>
            <p:spPr bwMode="auto">
              <a:xfrm flipV="1">
                <a:off x="2939" y="2176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32" name="Line 2724"/>
              <p:cNvSpPr>
                <a:spLocks noChangeShapeType="1"/>
              </p:cNvSpPr>
              <p:nvPr/>
            </p:nvSpPr>
            <p:spPr bwMode="auto">
              <a:xfrm flipH="1">
                <a:off x="2110" y="2063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33" name="Line 2725"/>
              <p:cNvSpPr>
                <a:spLocks noChangeShapeType="1"/>
              </p:cNvSpPr>
              <p:nvPr/>
            </p:nvSpPr>
            <p:spPr bwMode="auto">
              <a:xfrm flipH="1" flipV="1">
                <a:off x="2110" y="2089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34" name="Line 2726"/>
              <p:cNvSpPr>
                <a:spLocks noChangeShapeType="1"/>
              </p:cNvSpPr>
              <p:nvPr/>
            </p:nvSpPr>
            <p:spPr bwMode="auto">
              <a:xfrm flipH="1" flipV="1">
                <a:off x="2054" y="2132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35" name="Line 2727"/>
              <p:cNvSpPr>
                <a:spLocks noChangeShapeType="1"/>
              </p:cNvSpPr>
              <p:nvPr/>
            </p:nvSpPr>
            <p:spPr bwMode="auto">
              <a:xfrm flipV="1">
                <a:off x="2026" y="2132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36" name="Line 2728"/>
              <p:cNvSpPr>
                <a:spLocks noChangeShapeType="1"/>
              </p:cNvSpPr>
              <p:nvPr/>
            </p:nvSpPr>
            <p:spPr bwMode="auto">
              <a:xfrm flipV="1">
                <a:off x="2273" y="1837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37" name="Line 2729"/>
              <p:cNvSpPr>
                <a:spLocks noChangeShapeType="1"/>
              </p:cNvSpPr>
              <p:nvPr/>
            </p:nvSpPr>
            <p:spPr bwMode="auto">
              <a:xfrm flipH="1" flipV="1">
                <a:off x="2301" y="1837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38" name="Line 2730"/>
              <p:cNvSpPr>
                <a:spLocks noChangeShapeType="1"/>
              </p:cNvSpPr>
              <p:nvPr/>
            </p:nvSpPr>
            <p:spPr bwMode="auto">
              <a:xfrm flipH="1" flipV="1">
                <a:off x="1854" y="218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39" name="Line 2731"/>
              <p:cNvSpPr>
                <a:spLocks noChangeShapeType="1"/>
              </p:cNvSpPr>
              <p:nvPr/>
            </p:nvSpPr>
            <p:spPr bwMode="auto">
              <a:xfrm flipV="1">
                <a:off x="1826" y="218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40" name="Line 2732"/>
              <p:cNvSpPr>
                <a:spLocks noChangeShapeType="1"/>
              </p:cNvSpPr>
              <p:nvPr/>
            </p:nvSpPr>
            <p:spPr bwMode="auto">
              <a:xfrm flipH="1" flipV="1">
                <a:off x="2658" y="2060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41" name="Line 2733"/>
              <p:cNvSpPr>
                <a:spLocks noChangeShapeType="1"/>
              </p:cNvSpPr>
              <p:nvPr/>
            </p:nvSpPr>
            <p:spPr bwMode="auto">
              <a:xfrm>
                <a:off x="2630" y="2060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42" name="Line 2734"/>
              <p:cNvSpPr>
                <a:spLocks noChangeShapeType="1"/>
              </p:cNvSpPr>
              <p:nvPr/>
            </p:nvSpPr>
            <p:spPr bwMode="auto">
              <a:xfrm flipV="1">
                <a:off x="3171" y="219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43" name="Line 2735"/>
              <p:cNvSpPr>
                <a:spLocks noChangeShapeType="1"/>
              </p:cNvSpPr>
              <p:nvPr/>
            </p:nvSpPr>
            <p:spPr bwMode="auto">
              <a:xfrm flipH="1" flipV="1">
                <a:off x="3199" y="219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44" name="Line 2736"/>
              <p:cNvSpPr>
                <a:spLocks noChangeShapeType="1"/>
              </p:cNvSpPr>
              <p:nvPr/>
            </p:nvSpPr>
            <p:spPr bwMode="auto">
              <a:xfrm flipH="1">
                <a:off x="2178" y="1951"/>
                <a:ext cx="28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45" name="Line 2737"/>
              <p:cNvSpPr>
                <a:spLocks noChangeShapeType="1"/>
              </p:cNvSpPr>
              <p:nvPr/>
            </p:nvSpPr>
            <p:spPr bwMode="auto">
              <a:xfrm flipH="1" flipV="1">
                <a:off x="2178" y="1982"/>
                <a:ext cx="16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46" name="Line 2738"/>
              <p:cNvSpPr>
                <a:spLocks noChangeShapeType="1"/>
              </p:cNvSpPr>
              <p:nvPr/>
            </p:nvSpPr>
            <p:spPr bwMode="auto">
              <a:xfrm flipV="1">
                <a:off x="1754" y="219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47" name="Line 2739"/>
              <p:cNvSpPr>
                <a:spLocks noChangeShapeType="1"/>
              </p:cNvSpPr>
              <p:nvPr/>
            </p:nvSpPr>
            <p:spPr bwMode="auto">
              <a:xfrm flipH="1" flipV="1">
                <a:off x="1782" y="219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48" name="Line 2740"/>
              <p:cNvSpPr>
                <a:spLocks noChangeShapeType="1"/>
              </p:cNvSpPr>
              <p:nvPr/>
            </p:nvSpPr>
            <p:spPr bwMode="auto">
              <a:xfrm flipH="1" flipV="1">
                <a:off x="2138" y="2063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49" name="Line 2741"/>
              <p:cNvSpPr>
                <a:spLocks noChangeShapeType="1"/>
              </p:cNvSpPr>
              <p:nvPr/>
            </p:nvSpPr>
            <p:spPr bwMode="auto">
              <a:xfrm flipH="1">
                <a:off x="2138" y="2035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50" name="Line 2742"/>
              <p:cNvSpPr>
                <a:spLocks noChangeShapeType="1"/>
              </p:cNvSpPr>
              <p:nvPr/>
            </p:nvSpPr>
            <p:spPr bwMode="auto">
              <a:xfrm flipH="1">
                <a:off x="2217" y="1873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51" name="Line 2743"/>
              <p:cNvSpPr>
                <a:spLocks noChangeShapeType="1"/>
              </p:cNvSpPr>
              <p:nvPr/>
            </p:nvSpPr>
            <p:spPr bwMode="auto">
              <a:xfrm flipH="1" flipV="1">
                <a:off x="2217" y="1899"/>
                <a:ext cx="17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52" name="Line 2744"/>
              <p:cNvSpPr>
                <a:spLocks noChangeShapeType="1"/>
              </p:cNvSpPr>
              <p:nvPr/>
            </p:nvSpPr>
            <p:spPr bwMode="auto">
              <a:xfrm flipV="1">
                <a:off x="1998" y="2150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53" name="Line 2745"/>
              <p:cNvSpPr>
                <a:spLocks noChangeShapeType="1"/>
              </p:cNvSpPr>
              <p:nvPr/>
            </p:nvSpPr>
            <p:spPr bwMode="auto">
              <a:xfrm flipH="1" flipV="1">
                <a:off x="2026" y="2150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54" name="Line 2746"/>
              <p:cNvSpPr>
                <a:spLocks noChangeShapeType="1"/>
              </p:cNvSpPr>
              <p:nvPr/>
            </p:nvSpPr>
            <p:spPr bwMode="auto">
              <a:xfrm flipH="1" flipV="1">
                <a:off x="1926" y="217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55" name="Line 2747"/>
              <p:cNvSpPr>
                <a:spLocks noChangeShapeType="1"/>
              </p:cNvSpPr>
              <p:nvPr/>
            </p:nvSpPr>
            <p:spPr bwMode="auto">
              <a:xfrm flipV="1">
                <a:off x="1898" y="2177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56" name="Line 2748"/>
              <p:cNvSpPr>
                <a:spLocks noChangeShapeType="1"/>
              </p:cNvSpPr>
              <p:nvPr/>
            </p:nvSpPr>
            <p:spPr bwMode="auto">
              <a:xfrm flipV="1">
                <a:off x="2405" y="1880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57" name="Line 2749"/>
              <p:cNvSpPr>
                <a:spLocks noChangeShapeType="1"/>
              </p:cNvSpPr>
              <p:nvPr/>
            </p:nvSpPr>
            <p:spPr bwMode="auto">
              <a:xfrm flipH="1" flipV="1">
                <a:off x="2433" y="1880"/>
                <a:ext cx="16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58" name="Line 2750"/>
              <p:cNvSpPr>
                <a:spLocks noChangeShapeType="1"/>
              </p:cNvSpPr>
              <p:nvPr/>
            </p:nvSpPr>
            <p:spPr bwMode="auto">
              <a:xfrm flipV="1">
                <a:off x="1682" y="219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59" name="Line 2751"/>
              <p:cNvSpPr>
                <a:spLocks noChangeShapeType="1"/>
              </p:cNvSpPr>
              <p:nvPr/>
            </p:nvSpPr>
            <p:spPr bwMode="auto">
              <a:xfrm flipH="1" flipV="1">
                <a:off x="1710" y="219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60" name="Line 2752"/>
              <p:cNvSpPr>
                <a:spLocks noChangeShapeType="1"/>
              </p:cNvSpPr>
              <p:nvPr/>
            </p:nvSpPr>
            <p:spPr bwMode="auto">
              <a:xfrm flipH="1" flipV="1">
                <a:off x="3011" y="2184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61" name="Line 2753"/>
              <p:cNvSpPr>
                <a:spLocks noChangeShapeType="1"/>
              </p:cNvSpPr>
              <p:nvPr/>
            </p:nvSpPr>
            <p:spPr bwMode="auto">
              <a:xfrm flipV="1">
                <a:off x="2983" y="2184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62" name="Line 2754"/>
              <p:cNvSpPr>
                <a:spLocks noChangeShapeType="1"/>
              </p:cNvSpPr>
              <p:nvPr/>
            </p:nvSpPr>
            <p:spPr bwMode="auto">
              <a:xfrm flipV="1">
                <a:off x="2245" y="1852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63" name="Line 2755"/>
              <p:cNvSpPr>
                <a:spLocks noChangeShapeType="1"/>
              </p:cNvSpPr>
              <p:nvPr/>
            </p:nvSpPr>
            <p:spPr bwMode="auto">
              <a:xfrm flipH="1" flipV="1">
                <a:off x="2273" y="1852"/>
                <a:ext cx="17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64" name="Line 2756"/>
              <p:cNvSpPr>
                <a:spLocks noChangeShapeType="1"/>
              </p:cNvSpPr>
              <p:nvPr/>
            </p:nvSpPr>
            <p:spPr bwMode="auto">
              <a:xfrm flipH="1" flipV="1">
                <a:off x="2806" y="2141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65" name="Line 2757"/>
              <p:cNvSpPr>
                <a:spLocks noChangeShapeType="1"/>
              </p:cNvSpPr>
              <p:nvPr/>
            </p:nvSpPr>
            <p:spPr bwMode="auto">
              <a:xfrm flipV="1">
                <a:off x="2778" y="2141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66" name="Line 2758"/>
              <p:cNvSpPr>
                <a:spLocks noChangeShapeType="1"/>
              </p:cNvSpPr>
              <p:nvPr/>
            </p:nvSpPr>
            <p:spPr bwMode="auto">
              <a:xfrm flipH="1" flipV="1">
                <a:off x="2245" y="1873"/>
                <a:ext cx="17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67" name="Line 2759"/>
              <p:cNvSpPr>
                <a:spLocks noChangeShapeType="1"/>
              </p:cNvSpPr>
              <p:nvPr/>
            </p:nvSpPr>
            <p:spPr bwMode="auto">
              <a:xfrm flipH="1" flipV="1">
                <a:off x="2345" y="1845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68" name="Line 2760"/>
              <p:cNvSpPr>
                <a:spLocks noChangeShapeType="1"/>
              </p:cNvSpPr>
              <p:nvPr/>
            </p:nvSpPr>
            <p:spPr bwMode="auto">
              <a:xfrm flipV="1">
                <a:off x="2317" y="1845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69" name="Line 2761"/>
              <p:cNvSpPr>
                <a:spLocks noChangeShapeType="1"/>
              </p:cNvSpPr>
              <p:nvPr/>
            </p:nvSpPr>
            <p:spPr bwMode="auto">
              <a:xfrm flipH="1" flipV="1">
                <a:off x="2762" y="2124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70" name="Line 2762"/>
              <p:cNvSpPr>
                <a:spLocks noChangeShapeType="1"/>
              </p:cNvSpPr>
              <p:nvPr/>
            </p:nvSpPr>
            <p:spPr bwMode="auto">
              <a:xfrm flipV="1">
                <a:off x="2734" y="212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71" name="Line 2763"/>
              <p:cNvSpPr>
                <a:spLocks noChangeShapeType="1"/>
              </p:cNvSpPr>
              <p:nvPr/>
            </p:nvSpPr>
            <p:spPr bwMode="auto">
              <a:xfrm flipH="1" flipV="1">
                <a:off x="3127" y="219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72" name="Line 2764"/>
              <p:cNvSpPr>
                <a:spLocks noChangeShapeType="1"/>
              </p:cNvSpPr>
              <p:nvPr/>
            </p:nvSpPr>
            <p:spPr bwMode="auto">
              <a:xfrm flipV="1">
                <a:off x="3099" y="2193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73" name="Line 2765"/>
              <p:cNvSpPr>
                <a:spLocks noChangeShapeType="1"/>
              </p:cNvSpPr>
              <p:nvPr/>
            </p:nvSpPr>
            <p:spPr bwMode="auto">
              <a:xfrm flipV="1">
                <a:off x="2822" y="2156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74" name="Line 2766"/>
              <p:cNvSpPr>
                <a:spLocks noChangeShapeType="1"/>
              </p:cNvSpPr>
              <p:nvPr/>
            </p:nvSpPr>
            <p:spPr bwMode="auto">
              <a:xfrm flipH="1" flipV="1">
                <a:off x="2850" y="2156"/>
                <a:ext cx="17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75" name="Line 2767"/>
              <p:cNvSpPr>
                <a:spLocks noChangeShapeType="1"/>
              </p:cNvSpPr>
              <p:nvPr/>
            </p:nvSpPr>
            <p:spPr bwMode="auto">
              <a:xfrm flipV="1">
                <a:off x="1610" y="219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76" name="Line 2768"/>
              <p:cNvSpPr>
                <a:spLocks noChangeShapeType="1"/>
              </p:cNvSpPr>
              <p:nvPr/>
            </p:nvSpPr>
            <p:spPr bwMode="auto">
              <a:xfrm flipH="1" flipV="1">
                <a:off x="1638" y="219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77" name="Line 2769"/>
              <p:cNvSpPr>
                <a:spLocks noChangeShapeType="1"/>
              </p:cNvSpPr>
              <p:nvPr/>
            </p:nvSpPr>
            <p:spPr bwMode="auto">
              <a:xfrm flipV="1">
                <a:off x="3287" y="219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78" name="Line 2770"/>
              <p:cNvSpPr>
                <a:spLocks noChangeShapeType="1"/>
              </p:cNvSpPr>
              <p:nvPr/>
            </p:nvSpPr>
            <p:spPr bwMode="auto">
              <a:xfrm flipH="1" flipV="1">
                <a:off x="2166" y="2035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79" name="Line 2771"/>
              <p:cNvSpPr>
                <a:spLocks noChangeShapeType="1"/>
              </p:cNvSpPr>
              <p:nvPr/>
            </p:nvSpPr>
            <p:spPr bwMode="auto">
              <a:xfrm flipH="1" flipV="1">
                <a:off x="2389" y="1860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80" name="Line 2772"/>
              <p:cNvSpPr>
                <a:spLocks noChangeShapeType="1"/>
              </p:cNvSpPr>
              <p:nvPr/>
            </p:nvSpPr>
            <p:spPr bwMode="auto">
              <a:xfrm flipV="1">
                <a:off x="2361" y="186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81" name="Line 2773"/>
              <p:cNvSpPr>
                <a:spLocks noChangeShapeType="1"/>
              </p:cNvSpPr>
              <p:nvPr/>
            </p:nvSpPr>
            <p:spPr bwMode="auto">
              <a:xfrm flipH="1">
                <a:off x="2166" y="2006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82" name="Line 2774"/>
              <p:cNvSpPr>
                <a:spLocks noChangeShapeType="1"/>
              </p:cNvSpPr>
              <p:nvPr/>
            </p:nvSpPr>
            <p:spPr bwMode="auto">
              <a:xfrm flipV="1">
                <a:off x="2466" y="1929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83" name="Line 2775"/>
              <p:cNvSpPr>
                <a:spLocks noChangeShapeType="1"/>
              </p:cNvSpPr>
              <p:nvPr/>
            </p:nvSpPr>
            <p:spPr bwMode="auto">
              <a:xfrm flipH="1" flipV="1">
                <a:off x="2494" y="1929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84" name="Line 2776"/>
              <p:cNvSpPr>
                <a:spLocks noChangeShapeType="1"/>
              </p:cNvSpPr>
              <p:nvPr/>
            </p:nvSpPr>
            <p:spPr bwMode="auto">
              <a:xfrm flipH="1" flipV="1">
                <a:off x="2554" y="1982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85" name="Line 2777"/>
              <p:cNvSpPr>
                <a:spLocks noChangeShapeType="1"/>
              </p:cNvSpPr>
              <p:nvPr/>
            </p:nvSpPr>
            <p:spPr bwMode="auto">
              <a:xfrm flipV="1">
                <a:off x="2526" y="1982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86" name="Line 2778"/>
              <p:cNvSpPr>
                <a:spLocks noChangeShapeType="1"/>
              </p:cNvSpPr>
              <p:nvPr/>
            </p:nvSpPr>
            <p:spPr bwMode="auto">
              <a:xfrm flipH="1" flipV="1">
                <a:off x="1998" y="2165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87" name="Line 2779"/>
              <p:cNvSpPr>
                <a:spLocks noChangeShapeType="1"/>
              </p:cNvSpPr>
              <p:nvPr/>
            </p:nvSpPr>
            <p:spPr bwMode="auto">
              <a:xfrm flipV="1">
                <a:off x="1970" y="2165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88" name="Line 2780"/>
              <p:cNvSpPr>
                <a:spLocks noChangeShapeType="1"/>
              </p:cNvSpPr>
              <p:nvPr/>
            </p:nvSpPr>
            <p:spPr bwMode="auto">
              <a:xfrm flipH="1">
                <a:off x="2206" y="1922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89" name="Line 2781"/>
              <p:cNvSpPr>
                <a:spLocks noChangeShapeType="1"/>
              </p:cNvSpPr>
              <p:nvPr/>
            </p:nvSpPr>
            <p:spPr bwMode="auto">
              <a:xfrm flipH="1" flipV="1">
                <a:off x="2206" y="1951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90" name="Line 2782"/>
              <p:cNvSpPr>
                <a:spLocks noChangeShapeType="1"/>
              </p:cNvSpPr>
              <p:nvPr/>
            </p:nvSpPr>
            <p:spPr bwMode="auto">
              <a:xfrm flipH="1" flipV="1">
                <a:off x="2614" y="2035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91" name="Line 2783"/>
              <p:cNvSpPr>
                <a:spLocks noChangeShapeType="1"/>
              </p:cNvSpPr>
              <p:nvPr/>
            </p:nvSpPr>
            <p:spPr bwMode="auto">
              <a:xfrm flipV="1">
                <a:off x="2690" y="2105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92" name="Line 2784"/>
              <p:cNvSpPr>
                <a:spLocks noChangeShapeType="1"/>
              </p:cNvSpPr>
              <p:nvPr/>
            </p:nvSpPr>
            <p:spPr bwMode="auto">
              <a:xfrm flipH="1" flipV="1">
                <a:off x="2718" y="2105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93" name="Line 2785"/>
              <p:cNvSpPr>
                <a:spLocks noChangeShapeType="1"/>
              </p:cNvSpPr>
              <p:nvPr/>
            </p:nvSpPr>
            <p:spPr bwMode="auto">
              <a:xfrm flipV="1">
                <a:off x="2586" y="2035"/>
                <a:ext cx="28" cy="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94" name="Line 2786"/>
              <p:cNvSpPr>
                <a:spLocks noChangeShapeType="1"/>
              </p:cNvSpPr>
              <p:nvPr/>
            </p:nvSpPr>
            <p:spPr bwMode="auto">
              <a:xfrm flipH="1" flipV="1">
                <a:off x="2895" y="2168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95" name="Line 2787"/>
              <p:cNvSpPr>
                <a:spLocks noChangeShapeType="1"/>
              </p:cNvSpPr>
              <p:nvPr/>
            </p:nvSpPr>
            <p:spPr bwMode="auto">
              <a:xfrm flipV="1">
                <a:off x="2867" y="2168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96" name="Line 2788"/>
              <p:cNvSpPr>
                <a:spLocks noChangeShapeType="1"/>
              </p:cNvSpPr>
              <p:nvPr/>
            </p:nvSpPr>
            <p:spPr bwMode="auto">
              <a:xfrm flipH="1" flipV="1">
                <a:off x="1566" y="219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97" name="Line 2789"/>
              <p:cNvSpPr>
                <a:spLocks noChangeShapeType="1"/>
              </p:cNvSpPr>
              <p:nvPr/>
            </p:nvSpPr>
            <p:spPr bwMode="auto">
              <a:xfrm flipH="1" flipV="1">
                <a:off x="3243" y="219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98" name="Line 2790"/>
              <p:cNvSpPr>
                <a:spLocks noChangeShapeType="1"/>
              </p:cNvSpPr>
              <p:nvPr/>
            </p:nvSpPr>
            <p:spPr bwMode="auto">
              <a:xfrm flipV="1">
                <a:off x="3215" y="219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99" name="Line 2791"/>
              <p:cNvSpPr>
                <a:spLocks noChangeShapeType="1"/>
              </p:cNvSpPr>
              <p:nvPr/>
            </p:nvSpPr>
            <p:spPr bwMode="auto">
              <a:xfrm flipV="1">
                <a:off x="3027" y="219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00" name="Line 2792"/>
              <p:cNvSpPr>
                <a:spLocks noChangeShapeType="1"/>
              </p:cNvSpPr>
              <p:nvPr/>
            </p:nvSpPr>
            <p:spPr bwMode="auto">
              <a:xfrm flipH="1" flipV="1">
                <a:off x="3055" y="219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01" name="Line 2793"/>
              <p:cNvSpPr>
                <a:spLocks noChangeShapeType="1"/>
              </p:cNvSpPr>
              <p:nvPr/>
            </p:nvSpPr>
            <p:spPr bwMode="auto">
              <a:xfrm flipV="1">
                <a:off x="1798" y="219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02" name="Line 2794"/>
              <p:cNvSpPr>
                <a:spLocks noChangeShapeType="1"/>
              </p:cNvSpPr>
              <p:nvPr/>
            </p:nvSpPr>
            <p:spPr bwMode="auto">
              <a:xfrm flipH="1" flipV="1">
                <a:off x="1826" y="219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03" name="Line 2795"/>
              <p:cNvSpPr>
                <a:spLocks noChangeShapeType="1"/>
              </p:cNvSpPr>
              <p:nvPr/>
            </p:nvSpPr>
            <p:spPr bwMode="auto">
              <a:xfrm flipV="1">
                <a:off x="1870" y="2187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04" name="Line 2796"/>
              <p:cNvSpPr>
                <a:spLocks noChangeShapeType="1"/>
              </p:cNvSpPr>
              <p:nvPr/>
            </p:nvSpPr>
            <p:spPr bwMode="auto">
              <a:xfrm flipH="1" flipV="1">
                <a:off x="1898" y="218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05" name="Line 2797"/>
              <p:cNvSpPr>
                <a:spLocks noChangeShapeType="1"/>
              </p:cNvSpPr>
              <p:nvPr/>
            </p:nvSpPr>
            <p:spPr bwMode="auto">
              <a:xfrm flipH="1">
                <a:off x="2194" y="1976"/>
                <a:ext cx="28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06" name="Line 2798"/>
              <p:cNvSpPr>
                <a:spLocks noChangeShapeType="1"/>
              </p:cNvSpPr>
              <p:nvPr/>
            </p:nvSpPr>
            <p:spPr bwMode="auto">
              <a:xfrm flipH="1" flipV="1">
                <a:off x="2194" y="2006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07" name="Line 2799"/>
              <p:cNvSpPr>
                <a:spLocks noChangeShapeType="1"/>
              </p:cNvSpPr>
              <p:nvPr/>
            </p:nvSpPr>
            <p:spPr bwMode="auto">
              <a:xfrm flipV="1">
                <a:off x="2646" y="2083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08" name="Line 2800"/>
              <p:cNvSpPr>
                <a:spLocks noChangeShapeType="1"/>
              </p:cNvSpPr>
              <p:nvPr/>
            </p:nvSpPr>
            <p:spPr bwMode="auto">
              <a:xfrm flipH="1" flipV="1">
                <a:off x="2674" y="2083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09" name="Line 2801"/>
              <p:cNvSpPr>
                <a:spLocks noChangeShapeType="1"/>
              </p:cNvSpPr>
              <p:nvPr/>
            </p:nvSpPr>
            <p:spPr bwMode="auto">
              <a:xfrm flipH="1" flipV="1">
                <a:off x="2126" y="2108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10" name="Line 2802"/>
              <p:cNvSpPr>
                <a:spLocks noChangeShapeType="1"/>
              </p:cNvSpPr>
              <p:nvPr/>
            </p:nvSpPr>
            <p:spPr bwMode="auto">
              <a:xfrm flipH="1">
                <a:off x="2126" y="2084"/>
                <a:ext cx="28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11" name="Line 2803"/>
              <p:cNvSpPr>
                <a:spLocks noChangeShapeType="1"/>
              </p:cNvSpPr>
              <p:nvPr/>
            </p:nvSpPr>
            <p:spPr bwMode="auto">
              <a:xfrm flipV="1">
                <a:off x="2098" y="2108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12" name="Line 2804"/>
              <p:cNvSpPr>
                <a:spLocks noChangeShapeType="1"/>
              </p:cNvSpPr>
              <p:nvPr/>
            </p:nvSpPr>
            <p:spPr bwMode="auto">
              <a:xfrm flipH="1" flipV="1">
                <a:off x="2939" y="2179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13" name="Line 2805"/>
              <p:cNvSpPr>
                <a:spLocks noChangeShapeType="1"/>
              </p:cNvSpPr>
              <p:nvPr/>
            </p:nvSpPr>
            <p:spPr bwMode="auto">
              <a:xfrm flipV="1">
                <a:off x="2911" y="2179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14" name="Line 2806"/>
              <p:cNvSpPr>
                <a:spLocks noChangeShapeType="1"/>
              </p:cNvSpPr>
              <p:nvPr/>
            </p:nvSpPr>
            <p:spPr bwMode="auto">
              <a:xfrm flipH="1" flipV="1">
                <a:off x="1754" y="219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15" name="Line 2807"/>
              <p:cNvSpPr>
                <a:spLocks noChangeShapeType="1"/>
              </p:cNvSpPr>
              <p:nvPr/>
            </p:nvSpPr>
            <p:spPr bwMode="auto">
              <a:xfrm flipV="1">
                <a:off x="1726" y="219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16" name="Line 2808"/>
              <p:cNvSpPr>
                <a:spLocks noChangeShapeType="1"/>
              </p:cNvSpPr>
              <p:nvPr/>
            </p:nvSpPr>
            <p:spPr bwMode="auto">
              <a:xfrm flipV="1">
                <a:off x="2070" y="2130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17" name="Line 2809"/>
              <p:cNvSpPr>
                <a:spLocks noChangeShapeType="1"/>
              </p:cNvSpPr>
              <p:nvPr/>
            </p:nvSpPr>
            <p:spPr bwMode="auto">
              <a:xfrm flipH="1" flipV="1">
                <a:off x="2098" y="2130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18" name="Line 2810"/>
              <p:cNvSpPr>
                <a:spLocks noChangeShapeType="1"/>
              </p:cNvSpPr>
              <p:nvPr/>
            </p:nvSpPr>
            <p:spPr bwMode="auto">
              <a:xfrm flipH="1" flipV="1">
                <a:off x="2234" y="1922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19" name="Line 2811"/>
              <p:cNvSpPr>
                <a:spLocks noChangeShapeType="1"/>
              </p:cNvSpPr>
              <p:nvPr/>
            </p:nvSpPr>
            <p:spPr bwMode="auto">
              <a:xfrm flipH="1">
                <a:off x="2234" y="1895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20" name="Line 2812"/>
              <p:cNvSpPr>
                <a:spLocks noChangeShapeType="1"/>
              </p:cNvSpPr>
              <p:nvPr/>
            </p:nvSpPr>
            <p:spPr bwMode="auto">
              <a:xfrm flipV="1">
                <a:off x="2290" y="1856"/>
                <a:ext cx="27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21" name="Line 2813"/>
              <p:cNvSpPr>
                <a:spLocks noChangeShapeType="1"/>
              </p:cNvSpPr>
              <p:nvPr/>
            </p:nvSpPr>
            <p:spPr bwMode="auto">
              <a:xfrm flipH="1" flipV="1">
                <a:off x="2317" y="1856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22" name="Line 2814"/>
              <p:cNvSpPr>
                <a:spLocks noChangeShapeType="1"/>
              </p:cNvSpPr>
              <p:nvPr/>
            </p:nvSpPr>
            <p:spPr bwMode="auto">
              <a:xfrm flipV="1">
                <a:off x="2421" y="190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23" name="Line 2815"/>
              <p:cNvSpPr>
                <a:spLocks noChangeShapeType="1"/>
              </p:cNvSpPr>
              <p:nvPr/>
            </p:nvSpPr>
            <p:spPr bwMode="auto">
              <a:xfrm flipH="1" flipV="1">
                <a:off x="2449" y="1904"/>
                <a:ext cx="17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24" name="Line 2816"/>
              <p:cNvSpPr>
                <a:spLocks noChangeShapeType="1"/>
              </p:cNvSpPr>
              <p:nvPr/>
            </p:nvSpPr>
            <p:spPr bwMode="auto">
              <a:xfrm flipH="1" flipV="1">
                <a:off x="3171" y="219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25" name="Line 2817"/>
              <p:cNvSpPr>
                <a:spLocks noChangeShapeType="1"/>
              </p:cNvSpPr>
              <p:nvPr/>
            </p:nvSpPr>
            <p:spPr bwMode="auto">
              <a:xfrm flipV="1">
                <a:off x="3143" y="219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56" name="Group 3019"/>
            <p:cNvGrpSpPr>
              <a:grpSpLocks/>
            </p:cNvGrpSpPr>
            <p:nvPr/>
          </p:nvGrpSpPr>
          <p:grpSpPr bwMode="auto">
            <a:xfrm>
              <a:off x="1939909" y="3033722"/>
              <a:ext cx="2706688" cy="563565"/>
              <a:chOff x="1582" y="1866"/>
              <a:chExt cx="1705" cy="355"/>
            </a:xfrm>
          </p:grpSpPr>
          <p:sp>
            <p:nvSpPr>
              <p:cNvPr id="21826" name="Line 2819"/>
              <p:cNvSpPr>
                <a:spLocks noChangeShapeType="1"/>
              </p:cNvSpPr>
              <p:nvPr/>
            </p:nvSpPr>
            <p:spPr bwMode="auto">
              <a:xfrm flipH="1" flipV="1">
                <a:off x="2154" y="2084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27" name="Line 2820"/>
              <p:cNvSpPr>
                <a:spLocks noChangeShapeType="1"/>
              </p:cNvSpPr>
              <p:nvPr/>
            </p:nvSpPr>
            <p:spPr bwMode="auto">
              <a:xfrm flipH="1">
                <a:off x="2154" y="2058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28" name="Line 2821"/>
              <p:cNvSpPr>
                <a:spLocks noChangeShapeType="1"/>
              </p:cNvSpPr>
              <p:nvPr/>
            </p:nvSpPr>
            <p:spPr bwMode="auto">
              <a:xfrm flipH="1" flipV="1">
                <a:off x="1970" y="2177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29" name="Line 2822"/>
              <p:cNvSpPr>
                <a:spLocks noChangeShapeType="1"/>
              </p:cNvSpPr>
              <p:nvPr/>
            </p:nvSpPr>
            <p:spPr bwMode="auto">
              <a:xfrm flipV="1">
                <a:off x="1942" y="2177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30" name="Line 2823"/>
              <p:cNvSpPr>
                <a:spLocks noChangeShapeType="1"/>
              </p:cNvSpPr>
              <p:nvPr/>
            </p:nvSpPr>
            <p:spPr bwMode="auto">
              <a:xfrm flipH="1" flipV="1">
                <a:off x="1682" y="220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31" name="Line 2824"/>
              <p:cNvSpPr>
                <a:spLocks noChangeShapeType="1"/>
              </p:cNvSpPr>
              <p:nvPr/>
            </p:nvSpPr>
            <p:spPr bwMode="auto">
              <a:xfrm flipV="1">
                <a:off x="1654" y="220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32" name="Line 2825"/>
              <p:cNvSpPr>
                <a:spLocks noChangeShapeType="1"/>
              </p:cNvSpPr>
              <p:nvPr/>
            </p:nvSpPr>
            <p:spPr bwMode="auto">
              <a:xfrm flipH="1" flipV="1">
                <a:off x="2070" y="2148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33" name="Line 2826"/>
              <p:cNvSpPr>
                <a:spLocks noChangeShapeType="1"/>
              </p:cNvSpPr>
              <p:nvPr/>
            </p:nvSpPr>
            <p:spPr bwMode="auto">
              <a:xfrm flipV="1">
                <a:off x="2042" y="2148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34" name="Line 2827"/>
              <p:cNvSpPr>
                <a:spLocks noChangeShapeType="1"/>
              </p:cNvSpPr>
              <p:nvPr/>
            </p:nvSpPr>
            <p:spPr bwMode="auto">
              <a:xfrm flipH="1" flipV="1">
                <a:off x="2510" y="1955"/>
                <a:ext cx="16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35" name="Line 2828"/>
              <p:cNvSpPr>
                <a:spLocks noChangeShapeType="1"/>
              </p:cNvSpPr>
              <p:nvPr/>
            </p:nvSpPr>
            <p:spPr bwMode="auto">
              <a:xfrm flipV="1">
                <a:off x="2482" y="195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36" name="Line 2829"/>
              <p:cNvSpPr>
                <a:spLocks noChangeShapeType="1"/>
              </p:cNvSpPr>
              <p:nvPr/>
            </p:nvSpPr>
            <p:spPr bwMode="auto">
              <a:xfrm flipV="1">
                <a:off x="2542" y="2009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37" name="Line 2830"/>
              <p:cNvSpPr>
                <a:spLocks noChangeShapeType="1"/>
              </p:cNvSpPr>
              <p:nvPr/>
            </p:nvSpPr>
            <p:spPr bwMode="auto">
              <a:xfrm flipH="1" flipV="1">
                <a:off x="2570" y="2009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38" name="Line 2831"/>
              <p:cNvSpPr>
                <a:spLocks noChangeShapeType="1"/>
              </p:cNvSpPr>
              <p:nvPr/>
            </p:nvSpPr>
            <p:spPr bwMode="auto">
              <a:xfrm flipH="1" flipV="1">
                <a:off x="2262" y="1895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39" name="Line 2832"/>
              <p:cNvSpPr>
                <a:spLocks noChangeShapeType="1"/>
              </p:cNvSpPr>
              <p:nvPr/>
            </p:nvSpPr>
            <p:spPr bwMode="auto">
              <a:xfrm flipH="1">
                <a:off x="2262" y="1873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40" name="Line 2833"/>
              <p:cNvSpPr>
                <a:spLocks noChangeShapeType="1"/>
              </p:cNvSpPr>
              <p:nvPr/>
            </p:nvSpPr>
            <p:spPr bwMode="auto">
              <a:xfrm flipH="1" flipV="1">
                <a:off x="2290" y="1873"/>
                <a:ext cx="15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41" name="Line 2834"/>
              <p:cNvSpPr>
                <a:spLocks noChangeShapeType="1"/>
              </p:cNvSpPr>
              <p:nvPr/>
            </p:nvSpPr>
            <p:spPr bwMode="auto">
              <a:xfrm flipH="1" flipV="1">
                <a:off x="2182" y="2058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42" name="Line 2835"/>
              <p:cNvSpPr>
                <a:spLocks noChangeShapeType="1"/>
              </p:cNvSpPr>
              <p:nvPr/>
            </p:nvSpPr>
            <p:spPr bwMode="auto">
              <a:xfrm flipH="1">
                <a:off x="2182" y="2031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43" name="Line 2836"/>
              <p:cNvSpPr>
                <a:spLocks noChangeShapeType="1"/>
              </p:cNvSpPr>
              <p:nvPr/>
            </p:nvSpPr>
            <p:spPr bwMode="auto">
              <a:xfrm flipH="1" flipV="1">
                <a:off x="2405" y="1883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44" name="Line 2837"/>
              <p:cNvSpPr>
                <a:spLocks noChangeShapeType="1"/>
              </p:cNvSpPr>
              <p:nvPr/>
            </p:nvSpPr>
            <p:spPr bwMode="auto">
              <a:xfrm flipV="1">
                <a:off x="2377" y="1883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45" name="Line 2838"/>
              <p:cNvSpPr>
                <a:spLocks noChangeShapeType="1"/>
              </p:cNvSpPr>
              <p:nvPr/>
            </p:nvSpPr>
            <p:spPr bwMode="auto">
              <a:xfrm flipH="1" flipV="1">
                <a:off x="2222" y="1976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46" name="Line 2839"/>
              <p:cNvSpPr>
                <a:spLocks noChangeShapeType="1"/>
              </p:cNvSpPr>
              <p:nvPr/>
            </p:nvSpPr>
            <p:spPr bwMode="auto">
              <a:xfrm flipH="1">
                <a:off x="2222" y="1947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47" name="Line 2840"/>
              <p:cNvSpPr>
                <a:spLocks noChangeShapeType="1"/>
              </p:cNvSpPr>
              <p:nvPr/>
            </p:nvSpPr>
            <p:spPr bwMode="auto">
              <a:xfrm flipV="1">
                <a:off x="2602" y="2060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48" name="Line 2841"/>
              <p:cNvSpPr>
                <a:spLocks noChangeShapeType="1"/>
              </p:cNvSpPr>
              <p:nvPr/>
            </p:nvSpPr>
            <p:spPr bwMode="auto">
              <a:xfrm flipH="1" flipV="1">
                <a:off x="2630" y="2060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49" name="Line 2842"/>
              <p:cNvSpPr>
                <a:spLocks noChangeShapeType="1"/>
              </p:cNvSpPr>
              <p:nvPr/>
            </p:nvSpPr>
            <p:spPr bwMode="auto">
              <a:xfrm flipV="1">
                <a:off x="2333" y="1866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50" name="Line 2843"/>
              <p:cNvSpPr>
                <a:spLocks noChangeShapeType="1"/>
              </p:cNvSpPr>
              <p:nvPr/>
            </p:nvSpPr>
            <p:spPr bwMode="auto">
              <a:xfrm flipH="1" flipV="1">
                <a:off x="2361" y="1866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51" name="Line 2844"/>
              <p:cNvSpPr>
                <a:spLocks noChangeShapeType="1"/>
              </p:cNvSpPr>
              <p:nvPr/>
            </p:nvSpPr>
            <p:spPr bwMode="auto">
              <a:xfrm flipH="1" flipV="1">
                <a:off x="1610" y="220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52" name="Line 2845"/>
              <p:cNvSpPr>
                <a:spLocks noChangeShapeType="1"/>
              </p:cNvSpPr>
              <p:nvPr/>
            </p:nvSpPr>
            <p:spPr bwMode="auto">
              <a:xfrm flipV="1">
                <a:off x="1582" y="220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53" name="Line 2846"/>
              <p:cNvSpPr>
                <a:spLocks noChangeShapeType="1"/>
              </p:cNvSpPr>
              <p:nvPr/>
            </p:nvSpPr>
            <p:spPr bwMode="auto">
              <a:xfrm flipV="1">
                <a:off x="2955" y="2188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54" name="Line 2847"/>
              <p:cNvSpPr>
                <a:spLocks noChangeShapeType="1"/>
              </p:cNvSpPr>
              <p:nvPr/>
            </p:nvSpPr>
            <p:spPr bwMode="auto">
              <a:xfrm flipH="1" flipV="1">
                <a:off x="2983" y="2188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55" name="Line 2848"/>
              <p:cNvSpPr>
                <a:spLocks noChangeShapeType="1"/>
              </p:cNvSpPr>
              <p:nvPr/>
            </p:nvSpPr>
            <p:spPr bwMode="auto">
              <a:xfrm flipV="1">
                <a:off x="3259" y="220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56" name="Line 2849"/>
              <p:cNvSpPr>
                <a:spLocks noChangeShapeType="1"/>
              </p:cNvSpPr>
              <p:nvPr/>
            </p:nvSpPr>
            <p:spPr bwMode="auto">
              <a:xfrm flipH="1" flipV="1">
                <a:off x="3099" y="219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57" name="Line 2850"/>
              <p:cNvSpPr>
                <a:spLocks noChangeShapeType="1"/>
              </p:cNvSpPr>
              <p:nvPr/>
            </p:nvSpPr>
            <p:spPr bwMode="auto">
              <a:xfrm flipV="1">
                <a:off x="3071" y="219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58" name="Line 2851"/>
              <p:cNvSpPr>
                <a:spLocks noChangeShapeType="1"/>
              </p:cNvSpPr>
              <p:nvPr/>
            </p:nvSpPr>
            <p:spPr bwMode="auto">
              <a:xfrm flipH="1" flipV="1">
                <a:off x="2042" y="2164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59" name="Line 2852"/>
              <p:cNvSpPr>
                <a:spLocks noChangeShapeType="1"/>
              </p:cNvSpPr>
              <p:nvPr/>
            </p:nvSpPr>
            <p:spPr bwMode="auto">
              <a:xfrm flipV="1">
                <a:off x="2014" y="2164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60" name="Line 2853"/>
              <p:cNvSpPr>
                <a:spLocks noChangeShapeType="1"/>
              </p:cNvSpPr>
              <p:nvPr/>
            </p:nvSpPr>
            <p:spPr bwMode="auto">
              <a:xfrm flipH="1" flipV="1">
                <a:off x="2778" y="2143"/>
                <a:ext cx="17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61" name="Line 2854"/>
              <p:cNvSpPr>
                <a:spLocks noChangeShapeType="1"/>
              </p:cNvSpPr>
              <p:nvPr/>
            </p:nvSpPr>
            <p:spPr bwMode="auto">
              <a:xfrm flipV="1">
                <a:off x="2750" y="2143"/>
                <a:ext cx="28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62" name="Line 2855"/>
              <p:cNvSpPr>
                <a:spLocks noChangeShapeType="1"/>
              </p:cNvSpPr>
              <p:nvPr/>
            </p:nvSpPr>
            <p:spPr bwMode="auto">
              <a:xfrm flipV="1">
                <a:off x="2795" y="2158"/>
                <a:ext cx="27" cy="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63" name="Line 2856"/>
              <p:cNvSpPr>
                <a:spLocks noChangeShapeType="1"/>
              </p:cNvSpPr>
              <p:nvPr/>
            </p:nvSpPr>
            <p:spPr bwMode="auto">
              <a:xfrm flipH="1" flipV="1">
                <a:off x="2822" y="2158"/>
                <a:ext cx="17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64" name="Line 2857"/>
              <p:cNvSpPr>
                <a:spLocks noChangeShapeType="1"/>
              </p:cNvSpPr>
              <p:nvPr/>
            </p:nvSpPr>
            <p:spPr bwMode="auto">
              <a:xfrm flipV="1">
                <a:off x="2706" y="2125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65" name="Line 2858"/>
              <p:cNvSpPr>
                <a:spLocks noChangeShapeType="1"/>
              </p:cNvSpPr>
              <p:nvPr/>
            </p:nvSpPr>
            <p:spPr bwMode="auto">
              <a:xfrm flipH="1" flipV="1">
                <a:off x="2734" y="2125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66" name="Line 2859"/>
              <p:cNvSpPr>
                <a:spLocks noChangeShapeType="1"/>
              </p:cNvSpPr>
              <p:nvPr/>
            </p:nvSpPr>
            <p:spPr bwMode="auto">
              <a:xfrm flipH="1" flipV="1">
                <a:off x="2210" y="2031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67" name="Line 2860"/>
              <p:cNvSpPr>
                <a:spLocks noChangeShapeType="1"/>
              </p:cNvSpPr>
              <p:nvPr/>
            </p:nvSpPr>
            <p:spPr bwMode="auto">
              <a:xfrm flipH="1">
                <a:off x="2210" y="2002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68" name="Line 2861"/>
              <p:cNvSpPr>
                <a:spLocks noChangeShapeType="1"/>
              </p:cNvSpPr>
              <p:nvPr/>
            </p:nvSpPr>
            <p:spPr bwMode="auto">
              <a:xfrm flipH="1" flipV="1">
                <a:off x="1870" y="219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69" name="Line 2862"/>
              <p:cNvSpPr>
                <a:spLocks noChangeShapeType="1"/>
              </p:cNvSpPr>
              <p:nvPr/>
            </p:nvSpPr>
            <p:spPr bwMode="auto">
              <a:xfrm flipV="1">
                <a:off x="1842" y="219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70" name="Line 2863"/>
              <p:cNvSpPr>
                <a:spLocks noChangeShapeType="1"/>
              </p:cNvSpPr>
              <p:nvPr/>
            </p:nvSpPr>
            <p:spPr bwMode="auto">
              <a:xfrm flipV="1">
                <a:off x="2438" y="193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71" name="Line 2864"/>
              <p:cNvSpPr>
                <a:spLocks noChangeShapeType="1"/>
              </p:cNvSpPr>
              <p:nvPr/>
            </p:nvSpPr>
            <p:spPr bwMode="auto">
              <a:xfrm flipH="1" flipV="1">
                <a:off x="2466" y="1930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72" name="Line 2865"/>
              <p:cNvSpPr>
                <a:spLocks noChangeShapeType="1"/>
              </p:cNvSpPr>
              <p:nvPr/>
            </p:nvSpPr>
            <p:spPr bwMode="auto">
              <a:xfrm flipH="1" flipV="1">
                <a:off x="3215" y="220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73" name="Line 2866"/>
              <p:cNvSpPr>
                <a:spLocks noChangeShapeType="1"/>
              </p:cNvSpPr>
              <p:nvPr/>
            </p:nvSpPr>
            <p:spPr bwMode="auto">
              <a:xfrm flipV="1">
                <a:off x="3187" y="220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74" name="Line 2867"/>
              <p:cNvSpPr>
                <a:spLocks noChangeShapeType="1"/>
              </p:cNvSpPr>
              <p:nvPr/>
            </p:nvSpPr>
            <p:spPr bwMode="auto">
              <a:xfrm flipH="1" flipV="1">
                <a:off x="1798" y="220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75" name="Line 2868"/>
              <p:cNvSpPr>
                <a:spLocks noChangeShapeType="1"/>
              </p:cNvSpPr>
              <p:nvPr/>
            </p:nvSpPr>
            <p:spPr bwMode="auto">
              <a:xfrm flipV="1">
                <a:off x="1914" y="2188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76" name="Line 2869"/>
              <p:cNvSpPr>
                <a:spLocks noChangeShapeType="1"/>
              </p:cNvSpPr>
              <p:nvPr/>
            </p:nvSpPr>
            <p:spPr bwMode="auto">
              <a:xfrm flipH="1" flipV="1">
                <a:off x="1942" y="2188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77" name="Line 2870"/>
              <p:cNvSpPr>
                <a:spLocks noChangeShapeType="1"/>
              </p:cNvSpPr>
              <p:nvPr/>
            </p:nvSpPr>
            <p:spPr bwMode="auto">
              <a:xfrm flipV="1">
                <a:off x="1770" y="220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78" name="Line 2871"/>
              <p:cNvSpPr>
                <a:spLocks noChangeShapeType="1"/>
              </p:cNvSpPr>
              <p:nvPr/>
            </p:nvSpPr>
            <p:spPr bwMode="auto">
              <a:xfrm flipH="1" flipV="1">
                <a:off x="2250" y="1947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79" name="Line 2872"/>
              <p:cNvSpPr>
                <a:spLocks noChangeShapeType="1"/>
              </p:cNvSpPr>
              <p:nvPr/>
            </p:nvSpPr>
            <p:spPr bwMode="auto">
              <a:xfrm flipH="1">
                <a:off x="2250" y="1921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80" name="Line 2873"/>
              <p:cNvSpPr>
                <a:spLocks noChangeShapeType="1"/>
              </p:cNvSpPr>
              <p:nvPr/>
            </p:nvSpPr>
            <p:spPr bwMode="auto">
              <a:xfrm flipH="1" flipV="1">
                <a:off x="2526" y="1983"/>
                <a:ext cx="16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81" name="Line 2874"/>
              <p:cNvSpPr>
                <a:spLocks noChangeShapeType="1"/>
              </p:cNvSpPr>
              <p:nvPr/>
            </p:nvSpPr>
            <p:spPr bwMode="auto">
              <a:xfrm flipV="1">
                <a:off x="2498" y="198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82" name="Line 2875"/>
              <p:cNvSpPr>
                <a:spLocks noChangeShapeType="1"/>
              </p:cNvSpPr>
              <p:nvPr/>
            </p:nvSpPr>
            <p:spPr bwMode="auto">
              <a:xfrm flipV="1">
                <a:off x="2839" y="2171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83" name="Line 2876"/>
              <p:cNvSpPr>
                <a:spLocks noChangeShapeType="1"/>
              </p:cNvSpPr>
              <p:nvPr/>
            </p:nvSpPr>
            <p:spPr bwMode="auto">
              <a:xfrm flipH="1" flipV="1">
                <a:off x="2867" y="2171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84" name="Line 2877"/>
              <p:cNvSpPr>
                <a:spLocks noChangeShapeType="1"/>
              </p:cNvSpPr>
              <p:nvPr/>
            </p:nvSpPr>
            <p:spPr bwMode="auto">
              <a:xfrm flipH="1" flipV="1">
                <a:off x="2690" y="2106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85" name="Line 2878"/>
              <p:cNvSpPr>
                <a:spLocks noChangeShapeType="1"/>
              </p:cNvSpPr>
              <p:nvPr/>
            </p:nvSpPr>
            <p:spPr bwMode="auto">
              <a:xfrm flipV="1">
                <a:off x="2662" y="2106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86" name="Line 2879"/>
              <p:cNvSpPr>
                <a:spLocks noChangeShapeType="1"/>
              </p:cNvSpPr>
              <p:nvPr/>
            </p:nvSpPr>
            <p:spPr bwMode="auto">
              <a:xfrm flipH="1" flipV="1">
                <a:off x="2586" y="2036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87" name="Line 2880"/>
              <p:cNvSpPr>
                <a:spLocks noChangeShapeType="1"/>
              </p:cNvSpPr>
              <p:nvPr/>
            </p:nvSpPr>
            <p:spPr bwMode="auto">
              <a:xfrm flipV="1">
                <a:off x="2558" y="2036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88" name="Line 2881"/>
              <p:cNvSpPr>
                <a:spLocks noChangeShapeType="1"/>
              </p:cNvSpPr>
              <p:nvPr/>
            </p:nvSpPr>
            <p:spPr bwMode="auto">
              <a:xfrm flipH="1" flipV="1">
                <a:off x="3027" y="219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89" name="Line 2882"/>
              <p:cNvSpPr>
                <a:spLocks noChangeShapeType="1"/>
              </p:cNvSpPr>
              <p:nvPr/>
            </p:nvSpPr>
            <p:spPr bwMode="auto">
              <a:xfrm flipV="1">
                <a:off x="2999" y="219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90" name="Line 2883"/>
              <p:cNvSpPr>
                <a:spLocks noChangeShapeType="1"/>
              </p:cNvSpPr>
              <p:nvPr/>
            </p:nvSpPr>
            <p:spPr bwMode="auto">
              <a:xfrm flipV="1">
                <a:off x="1698" y="220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91" name="Line 2884"/>
              <p:cNvSpPr>
                <a:spLocks noChangeShapeType="1"/>
              </p:cNvSpPr>
              <p:nvPr/>
            </p:nvSpPr>
            <p:spPr bwMode="auto">
              <a:xfrm flipH="1" flipV="1">
                <a:off x="1726" y="220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92" name="Line 2885"/>
              <p:cNvSpPr>
                <a:spLocks noChangeShapeType="1"/>
              </p:cNvSpPr>
              <p:nvPr/>
            </p:nvSpPr>
            <p:spPr bwMode="auto">
              <a:xfrm flipH="1" flipV="1">
                <a:off x="2333" y="1879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93" name="Line 2886"/>
              <p:cNvSpPr>
                <a:spLocks noChangeShapeType="1"/>
              </p:cNvSpPr>
              <p:nvPr/>
            </p:nvSpPr>
            <p:spPr bwMode="auto">
              <a:xfrm flipV="1">
                <a:off x="2305" y="1879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94" name="Line 2887"/>
              <p:cNvSpPr>
                <a:spLocks noChangeShapeType="1"/>
              </p:cNvSpPr>
              <p:nvPr/>
            </p:nvSpPr>
            <p:spPr bwMode="auto">
              <a:xfrm flipV="1">
                <a:off x="1986" y="2178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95" name="Line 2888"/>
              <p:cNvSpPr>
                <a:spLocks noChangeShapeType="1"/>
              </p:cNvSpPr>
              <p:nvPr/>
            </p:nvSpPr>
            <p:spPr bwMode="auto">
              <a:xfrm flipH="1" flipV="1">
                <a:off x="2014" y="2178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96" name="Line 2889"/>
              <p:cNvSpPr>
                <a:spLocks noChangeShapeType="1"/>
              </p:cNvSpPr>
              <p:nvPr/>
            </p:nvSpPr>
            <p:spPr bwMode="auto">
              <a:xfrm flipH="1" flipV="1">
                <a:off x="2238" y="2002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97" name="Line 2890"/>
              <p:cNvSpPr>
                <a:spLocks noChangeShapeType="1"/>
              </p:cNvSpPr>
              <p:nvPr/>
            </p:nvSpPr>
            <p:spPr bwMode="auto">
              <a:xfrm flipH="1" flipV="1">
                <a:off x="2278" y="1921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98" name="Line 2891"/>
              <p:cNvSpPr>
                <a:spLocks noChangeShapeType="1"/>
              </p:cNvSpPr>
              <p:nvPr/>
            </p:nvSpPr>
            <p:spPr bwMode="auto">
              <a:xfrm flipH="1">
                <a:off x="2238" y="1974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99" name="Line 2892"/>
              <p:cNvSpPr>
                <a:spLocks noChangeShapeType="1"/>
              </p:cNvSpPr>
              <p:nvPr/>
            </p:nvSpPr>
            <p:spPr bwMode="auto">
              <a:xfrm flipH="1">
                <a:off x="2278" y="1898"/>
                <a:ext cx="27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00" name="Line 2893"/>
              <p:cNvSpPr>
                <a:spLocks noChangeShapeType="1"/>
              </p:cNvSpPr>
              <p:nvPr/>
            </p:nvSpPr>
            <p:spPr bwMode="auto">
              <a:xfrm flipH="1" flipV="1">
                <a:off x="2170" y="2106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01" name="Line 2894"/>
              <p:cNvSpPr>
                <a:spLocks noChangeShapeType="1"/>
              </p:cNvSpPr>
              <p:nvPr/>
            </p:nvSpPr>
            <p:spPr bwMode="auto">
              <a:xfrm flipV="1">
                <a:off x="2142" y="2106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02" name="Line 2895"/>
              <p:cNvSpPr>
                <a:spLocks noChangeShapeType="1"/>
              </p:cNvSpPr>
              <p:nvPr/>
            </p:nvSpPr>
            <p:spPr bwMode="auto">
              <a:xfrm flipH="1">
                <a:off x="2170" y="2081"/>
                <a:ext cx="28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03" name="Line 2896"/>
              <p:cNvSpPr>
                <a:spLocks noChangeShapeType="1"/>
              </p:cNvSpPr>
              <p:nvPr/>
            </p:nvSpPr>
            <p:spPr bwMode="auto">
              <a:xfrm flipH="1" flipV="1">
                <a:off x="2142" y="2127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04" name="Line 2897"/>
              <p:cNvSpPr>
                <a:spLocks noChangeShapeType="1"/>
              </p:cNvSpPr>
              <p:nvPr/>
            </p:nvSpPr>
            <p:spPr bwMode="auto">
              <a:xfrm flipV="1">
                <a:off x="2114" y="2127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05" name="Line 2898"/>
              <p:cNvSpPr>
                <a:spLocks noChangeShapeType="1"/>
              </p:cNvSpPr>
              <p:nvPr/>
            </p:nvSpPr>
            <p:spPr bwMode="auto">
              <a:xfrm flipH="1" flipV="1">
                <a:off x="3143" y="220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06" name="Line 2899"/>
              <p:cNvSpPr>
                <a:spLocks noChangeShapeType="1"/>
              </p:cNvSpPr>
              <p:nvPr/>
            </p:nvSpPr>
            <p:spPr bwMode="auto">
              <a:xfrm flipV="1">
                <a:off x="3115" y="220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07" name="Line 2900"/>
              <p:cNvSpPr>
                <a:spLocks noChangeShapeType="1"/>
              </p:cNvSpPr>
              <p:nvPr/>
            </p:nvSpPr>
            <p:spPr bwMode="auto">
              <a:xfrm flipH="1" flipV="1">
                <a:off x="2421" y="1909"/>
                <a:ext cx="17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08" name="Line 2901"/>
              <p:cNvSpPr>
                <a:spLocks noChangeShapeType="1"/>
              </p:cNvSpPr>
              <p:nvPr/>
            </p:nvSpPr>
            <p:spPr bwMode="auto">
              <a:xfrm flipV="1">
                <a:off x="2394" y="1909"/>
                <a:ext cx="2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09" name="Line 2902"/>
              <p:cNvSpPr>
                <a:spLocks noChangeShapeType="1"/>
              </p:cNvSpPr>
              <p:nvPr/>
            </p:nvSpPr>
            <p:spPr bwMode="auto">
              <a:xfrm flipH="1" flipV="1">
                <a:off x="2911" y="2182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0" name="Line 2903"/>
              <p:cNvSpPr>
                <a:spLocks noChangeShapeType="1"/>
              </p:cNvSpPr>
              <p:nvPr/>
            </p:nvSpPr>
            <p:spPr bwMode="auto">
              <a:xfrm flipV="1">
                <a:off x="2883" y="2182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1" name="Line 2904"/>
              <p:cNvSpPr>
                <a:spLocks noChangeShapeType="1"/>
              </p:cNvSpPr>
              <p:nvPr/>
            </p:nvSpPr>
            <p:spPr bwMode="auto">
              <a:xfrm flipH="1" flipV="1">
                <a:off x="1654" y="220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2" name="Line 2905"/>
              <p:cNvSpPr>
                <a:spLocks noChangeShapeType="1"/>
              </p:cNvSpPr>
              <p:nvPr/>
            </p:nvSpPr>
            <p:spPr bwMode="auto">
              <a:xfrm flipV="1">
                <a:off x="1626" y="220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3" name="Line 2906"/>
              <p:cNvSpPr>
                <a:spLocks noChangeShapeType="1"/>
              </p:cNvSpPr>
              <p:nvPr/>
            </p:nvSpPr>
            <p:spPr bwMode="auto">
              <a:xfrm flipH="1" flipV="1">
                <a:off x="2305" y="1898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4" name="Line 2907"/>
              <p:cNvSpPr>
                <a:spLocks noChangeShapeType="1"/>
              </p:cNvSpPr>
              <p:nvPr/>
            </p:nvSpPr>
            <p:spPr bwMode="auto">
              <a:xfrm flipV="1">
                <a:off x="2349" y="1891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5" name="Line 2908"/>
              <p:cNvSpPr>
                <a:spLocks noChangeShapeType="1"/>
              </p:cNvSpPr>
              <p:nvPr/>
            </p:nvSpPr>
            <p:spPr bwMode="auto">
              <a:xfrm flipV="1">
                <a:off x="2618" y="2085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6" name="Line 2909"/>
              <p:cNvSpPr>
                <a:spLocks noChangeShapeType="1"/>
              </p:cNvSpPr>
              <p:nvPr/>
            </p:nvSpPr>
            <p:spPr bwMode="auto">
              <a:xfrm flipH="1" flipV="1">
                <a:off x="2377" y="1891"/>
                <a:ext cx="17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7" name="Line 2910"/>
              <p:cNvSpPr>
                <a:spLocks noChangeShapeType="1"/>
              </p:cNvSpPr>
              <p:nvPr/>
            </p:nvSpPr>
            <p:spPr bwMode="auto">
              <a:xfrm flipH="1" flipV="1">
                <a:off x="2646" y="2085"/>
                <a:ext cx="16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8" name="Line 2911"/>
              <p:cNvSpPr>
                <a:spLocks noChangeShapeType="1"/>
              </p:cNvSpPr>
              <p:nvPr/>
            </p:nvSpPr>
            <p:spPr bwMode="auto">
              <a:xfrm flipH="1" flipV="1">
                <a:off x="2198" y="2081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9" name="Line 2912"/>
              <p:cNvSpPr>
                <a:spLocks noChangeShapeType="1"/>
              </p:cNvSpPr>
              <p:nvPr/>
            </p:nvSpPr>
            <p:spPr bwMode="auto">
              <a:xfrm flipH="1">
                <a:off x="2198" y="2056"/>
                <a:ext cx="28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20" name="Line 2913"/>
              <p:cNvSpPr>
                <a:spLocks noChangeShapeType="1"/>
              </p:cNvSpPr>
              <p:nvPr/>
            </p:nvSpPr>
            <p:spPr bwMode="auto">
              <a:xfrm flipV="1">
                <a:off x="2086" y="2147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21" name="Line 2914"/>
              <p:cNvSpPr>
                <a:spLocks noChangeShapeType="1"/>
              </p:cNvSpPr>
              <p:nvPr/>
            </p:nvSpPr>
            <p:spPr bwMode="auto">
              <a:xfrm flipH="1" flipV="1">
                <a:off x="2114" y="2147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22" name="Line 2915"/>
              <p:cNvSpPr>
                <a:spLocks noChangeShapeType="1"/>
              </p:cNvSpPr>
              <p:nvPr/>
            </p:nvSpPr>
            <p:spPr bwMode="auto">
              <a:xfrm flipH="1" flipV="1">
                <a:off x="2482" y="1959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23" name="Line 2916"/>
              <p:cNvSpPr>
                <a:spLocks noChangeShapeType="1"/>
              </p:cNvSpPr>
              <p:nvPr/>
            </p:nvSpPr>
            <p:spPr bwMode="auto">
              <a:xfrm flipV="1">
                <a:off x="2454" y="195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24" name="Line 2917"/>
              <p:cNvSpPr>
                <a:spLocks noChangeShapeType="1"/>
              </p:cNvSpPr>
              <p:nvPr/>
            </p:nvSpPr>
            <p:spPr bwMode="auto">
              <a:xfrm flipH="1" flipV="1">
                <a:off x="2542" y="2011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25" name="Line 2918"/>
              <p:cNvSpPr>
                <a:spLocks noChangeShapeType="1"/>
              </p:cNvSpPr>
              <p:nvPr/>
            </p:nvSpPr>
            <p:spPr bwMode="auto">
              <a:xfrm flipV="1">
                <a:off x="2514" y="2011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26" name="Line 2919"/>
              <p:cNvSpPr>
                <a:spLocks noChangeShapeType="1"/>
              </p:cNvSpPr>
              <p:nvPr/>
            </p:nvSpPr>
            <p:spPr bwMode="auto">
              <a:xfrm flipH="1" flipV="1">
                <a:off x="1582" y="220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27" name="Line 2920"/>
              <p:cNvSpPr>
                <a:spLocks noChangeShapeType="1"/>
              </p:cNvSpPr>
              <p:nvPr/>
            </p:nvSpPr>
            <p:spPr bwMode="auto">
              <a:xfrm flipH="1" flipV="1">
                <a:off x="2266" y="1974"/>
                <a:ext cx="16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28" name="Line 2921"/>
              <p:cNvSpPr>
                <a:spLocks noChangeShapeType="1"/>
              </p:cNvSpPr>
              <p:nvPr/>
            </p:nvSpPr>
            <p:spPr bwMode="auto">
              <a:xfrm flipH="1">
                <a:off x="2266" y="1948"/>
                <a:ext cx="28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29" name="Line 2922"/>
              <p:cNvSpPr>
                <a:spLocks noChangeShapeType="1"/>
              </p:cNvSpPr>
              <p:nvPr/>
            </p:nvSpPr>
            <p:spPr bwMode="auto">
              <a:xfrm flipV="1">
                <a:off x="3231" y="220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30" name="Line 2923"/>
              <p:cNvSpPr>
                <a:spLocks noChangeShapeType="1"/>
              </p:cNvSpPr>
              <p:nvPr/>
            </p:nvSpPr>
            <p:spPr bwMode="auto">
              <a:xfrm flipH="1">
                <a:off x="2226" y="2029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31" name="Line 2924"/>
              <p:cNvSpPr>
                <a:spLocks noChangeShapeType="1"/>
              </p:cNvSpPr>
              <p:nvPr/>
            </p:nvSpPr>
            <p:spPr bwMode="auto">
              <a:xfrm flipH="1" flipV="1">
                <a:off x="2226" y="2056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32" name="Line 2925"/>
              <p:cNvSpPr>
                <a:spLocks noChangeShapeType="1"/>
              </p:cNvSpPr>
              <p:nvPr/>
            </p:nvSpPr>
            <p:spPr bwMode="auto">
              <a:xfrm flipH="1" flipV="1">
                <a:off x="3071" y="220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33" name="Line 2926"/>
              <p:cNvSpPr>
                <a:spLocks noChangeShapeType="1"/>
              </p:cNvSpPr>
              <p:nvPr/>
            </p:nvSpPr>
            <p:spPr bwMode="auto">
              <a:xfrm flipV="1">
                <a:off x="3043" y="220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34" name="Line 2927"/>
              <p:cNvSpPr>
                <a:spLocks noChangeShapeType="1"/>
              </p:cNvSpPr>
              <p:nvPr/>
            </p:nvSpPr>
            <p:spPr bwMode="auto">
              <a:xfrm flipH="1" flipV="1">
                <a:off x="2955" y="2191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35" name="Line 2928"/>
              <p:cNvSpPr>
                <a:spLocks noChangeShapeType="1"/>
              </p:cNvSpPr>
              <p:nvPr/>
            </p:nvSpPr>
            <p:spPr bwMode="auto">
              <a:xfrm flipV="1">
                <a:off x="2927" y="219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36" name="Line 2929"/>
              <p:cNvSpPr>
                <a:spLocks noChangeShapeType="1"/>
              </p:cNvSpPr>
              <p:nvPr/>
            </p:nvSpPr>
            <p:spPr bwMode="auto">
              <a:xfrm flipV="1">
                <a:off x="1886" y="2198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37" name="Line 2930"/>
              <p:cNvSpPr>
                <a:spLocks noChangeShapeType="1"/>
              </p:cNvSpPr>
              <p:nvPr/>
            </p:nvSpPr>
            <p:spPr bwMode="auto">
              <a:xfrm flipH="1" flipV="1">
                <a:off x="1914" y="2198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38" name="Line 2931"/>
              <p:cNvSpPr>
                <a:spLocks noChangeShapeType="1"/>
              </p:cNvSpPr>
              <p:nvPr/>
            </p:nvSpPr>
            <p:spPr bwMode="auto">
              <a:xfrm flipH="1" flipV="1">
                <a:off x="2086" y="2164"/>
                <a:ext cx="17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39" name="Line 2932"/>
              <p:cNvSpPr>
                <a:spLocks noChangeShapeType="1"/>
              </p:cNvSpPr>
              <p:nvPr/>
            </p:nvSpPr>
            <p:spPr bwMode="auto">
              <a:xfrm flipV="1">
                <a:off x="2058" y="2164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40" name="Line 2933"/>
              <p:cNvSpPr>
                <a:spLocks noChangeShapeType="1"/>
              </p:cNvSpPr>
              <p:nvPr/>
            </p:nvSpPr>
            <p:spPr bwMode="auto">
              <a:xfrm flipV="1">
                <a:off x="1814" y="220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41" name="Line 2934"/>
              <p:cNvSpPr>
                <a:spLocks noChangeShapeType="1"/>
              </p:cNvSpPr>
              <p:nvPr/>
            </p:nvSpPr>
            <p:spPr bwMode="auto">
              <a:xfrm flipH="1" flipV="1">
                <a:off x="1842" y="2203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42" name="Line 2935"/>
              <p:cNvSpPr>
                <a:spLocks noChangeShapeType="1"/>
              </p:cNvSpPr>
              <p:nvPr/>
            </p:nvSpPr>
            <p:spPr bwMode="auto">
              <a:xfrm flipV="1">
                <a:off x="2574" y="206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43" name="Line 2936"/>
              <p:cNvSpPr>
                <a:spLocks noChangeShapeType="1"/>
              </p:cNvSpPr>
              <p:nvPr/>
            </p:nvSpPr>
            <p:spPr bwMode="auto">
              <a:xfrm flipH="1" flipV="1">
                <a:off x="2602" y="2063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44" name="Line 2937"/>
              <p:cNvSpPr>
                <a:spLocks noChangeShapeType="1"/>
              </p:cNvSpPr>
              <p:nvPr/>
            </p:nvSpPr>
            <p:spPr bwMode="auto">
              <a:xfrm flipV="1">
                <a:off x="2321" y="1905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45" name="Line 2938"/>
              <p:cNvSpPr>
                <a:spLocks noChangeShapeType="1"/>
              </p:cNvSpPr>
              <p:nvPr/>
            </p:nvSpPr>
            <p:spPr bwMode="auto">
              <a:xfrm flipH="1" flipV="1">
                <a:off x="2349" y="1905"/>
                <a:ext cx="17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46" name="Line 2939"/>
              <p:cNvSpPr>
                <a:spLocks noChangeShapeType="1"/>
              </p:cNvSpPr>
              <p:nvPr/>
            </p:nvSpPr>
            <p:spPr bwMode="auto">
              <a:xfrm flipV="1">
                <a:off x="1959" y="2190"/>
                <a:ext cx="2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47" name="Line 2940"/>
              <p:cNvSpPr>
                <a:spLocks noChangeShapeType="1"/>
              </p:cNvSpPr>
              <p:nvPr/>
            </p:nvSpPr>
            <p:spPr bwMode="auto">
              <a:xfrm flipH="1" flipV="1">
                <a:off x="1986" y="2190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48" name="Line 2941"/>
              <p:cNvSpPr>
                <a:spLocks noChangeShapeType="1"/>
              </p:cNvSpPr>
              <p:nvPr/>
            </p:nvSpPr>
            <p:spPr bwMode="auto">
              <a:xfrm flipV="1">
                <a:off x="1742" y="220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49" name="Line 2942"/>
              <p:cNvSpPr>
                <a:spLocks noChangeShapeType="1"/>
              </p:cNvSpPr>
              <p:nvPr/>
            </p:nvSpPr>
            <p:spPr bwMode="auto">
              <a:xfrm flipH="1" flipV="1">
                <a:off x="1770" y="220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50" name="Line 2943"/>
              <p:cNvSpPr>
                <a:spLocks noChangeShapeType="1"/>
              </p:cNvSpPr>
              <p:nvPr/>
            </p:nvSpPr>
            <p:spPr bwMode="auto">
              <a:xfrm flipV="1">
                <a:off x="2410" y="1937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51" name="Line 2944"/>
              <p:cNvSpPr>
                <a:spLocks noChangeShapeType="1"/>
              </p:cNvSpPr>
              <p:nvPr/>
            </p:nvSpPr>
            <p:spPr bwMode="auto">
              <a:xfrm flipH="1" flipV="1">
                <a:off x="2438" y="1937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52" name="Line 2945"/>
              <p:cNvSpPr>
                <a:spLocks noChangeShapeType="1"/>
              </p:cNvSpPr>
              <p:nvPr/>
            </p:nvSpPr>
            <p:spPr bwMode="auto">
              <a:xfrm flipH="1">
                <a:off x="2294" y="1925"/>
                <a:ext cx="27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53" name="Line 2946"/>
              <p:cNvSpPr>
                <a:spLocks noChangeShapeType="1"/>
              </p:cNvSpPr>
              <p:nvPr/>
            </p:nvSpPr>
            <p:spPr bwMode="auto">
              <a:xfrm flipH="1" flipV="1">
                <a:off x="2294" y="1948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54" name="Line 2947"/>
              <p:cNvSpPr>
                <a:spLocks noChangeShapeType="1"/>
              </p:cNvSpPr>
              <p:nvPr/>
            </p:nvSpPr>
            <p:spPr bwMode="auto">
              <a:xfrm flipH="1" flipV="1">
                <a:off x="2254" y="2029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55" name="Line 2948"/>
              <p:cNvSpPr>
                <a:spLocks noChangeShapeType="1"/>
              </p:cNvSpPr>
              <p:nvPr/>
            </p:nvSpPr>
            <p:spPr bwMode="auto">
              <a:xfrm flipH="1">
                <a:off x="2254" y="2002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56" name="Line 2949"/>
              <p:cNvSpPr>
                <a:spLocks noChangeShapeType="1"/>
              </p:cNvSpPr>
              <p:nvPr/>
            </p:nvSpPr>
            <p:spPr bwMode="auto">
              <a:xfrm flipH="1" flipV="1">
                <a:off x="3187" y="220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57" name="Line 2950"/>
              <p:cNvSpPr>
                <a:spLocks noChangeShapeType="1"/>
              </p:cNvSpPr>
              <p:nvPr/>
            </p:nvSpPr>
            <p:spPr bwMode="auto">
              <a:xfrm flipV="1">
                <a:off x="3159" y="220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58" name="Line 2951"/>
              <p:cNvSpPr>
                <a:spLocks noChangeShapeType="1"/>
              </p:cNvSpPr>
              <p:nvPr/>
            </p:nvSpPr>
            <p:spPr bwMode="auto">
              <a:xfrm flipH="1" flipV="1">
                <a:off x="2750" y="2145"/>
                <a:ext cx="17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59" name="Line 2952"/>
              <p:cNvSpPr>
                <a:spLocks noChangeShapeType="1"/>
              </p:cNvSpPr>
              <p:nvPr/>
            </p:nvSpPr>
            <p:spPr bwMode="auto">
              <a:xfrm flipV="1">
                <a:off x="2722" y="2145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60" name="Line 2953"/>
              <p:cNvSpPr>
                <a:spLocks noChangeShapeType="1"/>
              </p:cNvSpPr>
              <p:nvPr/>
            </p:nvSpPr>
            <p:spPr bwMode="auto">
              <a:xfrm flipH="1" flipV="1">
                <a:off x="2321" y="1925"/>
                <a:ext cx="17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61" name="Line 2954"/>
              <p:cNvSpPr>
                <a:spLocks noChangeShapeType="1"/>
              </p:cNvSpPr>
              <p:nvPr/>
            </p:nvSpPr>
            <p:spPr bwMode="auto">
              <a:xfrm flipH="1" flipV="1">
                <a:off x="2394" y="1919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62" name="Line 2955"/>
              <p:cNvSpPr>
                <a:spLocks noChangeShapeType="1"/>
              </p:cNvSpPr>
              <p:nvPr/>
            </p:nvSpPr>
            <p:spPr bwMode="auto">
              <a:xfrm flipV="1">
                <a:off x="2366" y="1919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63" name="Line 2956"/>
              <p:cNvSpPr>
                <a:spLocks noChangeShapeType="1"/>
              </p:cNvSpPr>
              <p:nvPr/>
            </p:nvSpPr>
            <p:spPr bwMode="auto">
              <a:xfrm flipH="1" flipV="1">
                <a:off x="2795" y="2160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64" name="Line 2957"/>
              <p:cNvSpPr>
                <a:spLocks noChangeShapeType="1"/>
              </p:cNvSpPr>
              <p:nvPr/>
            </p:nvSpPr>
            <p:spPr bwMode="auto">
              <a:xfrm flipV="1">
                <a:off x="2767" y="2160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65" name="Line 2958"/>
              <p:cNvSpPr>
                <a:spLocks noChangeShapeType="1"/>
              </p:cNvSpPr>
              <p:nvPr/>
            </p:nvSpPr>
            <p:spPr bwMode="auto">
              <a:xfrm flipH="1" flipV="1">
                <a:off x="2498" y="1988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66" name="Line 2959"/>
              <p:cNvSpPr>
                <a:spLocks noChangeShapeType="1"/>
              </p:cNvSpPr>
              <p:nvPr/>
            </p:nvSpPr>
            <p:spPr bwMode="auto">
              <a:xfrm flipV="1">
                <a:off x="2470" y="1988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67" name="Line 2960"/>
              <p:cNvSpPr>
                <a:spLocks noChangeShapeType="1"/>
              </p:cNvSpPr>
              <p:nvPr/>
            </p:nvSpPr>
            <p:spPr bwMode="auto">
              <a:xfrm flipH="1" flipV="1">
                <a:off x="2706" y="2128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68" name="Line 2961"/>
              <p:cNvSpPr>
                <a:spLocks noChangeShapeType="1"/>
              </p:cNvSpPr>
              <p:nvPr/>
            </p:nvSpPr>
            <p:spPr bwMode="auto">
              <a:xfrm flipV="1">
                <a:off x="2678" y="2128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69" name="Line 2962"/>
              <p:cNvSpPr>
                <a:spLocks noChangeShapeType="1"/>
              </p:cNvSpPr>
              <p:nvPr/>
            </p:nvSpPr>
            <p:spPr bwMode="auto">
              <a:xfrm flipV="1">
                <a:off x="1670" y="220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70" name="Line 2963"/>
              <p:cNvSpPr>
                <a:spLocks noChangeShapeType="1"/>
              </p:cNvSpPr>
              <p:nvPr/>
            </p:nvSpPr>
            <p:spPr bwMode="auto">
              <a:xfrm flipH="1" flipV="1">
                <a:off x="1698" y="2209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71" name="Line 2964"/>
              <p:cNvSpPr>
                <a:spLocks noChangeShapeType="1"/>
              </p:cNvSpPr>
              <p:nvPr/>
            </p:nvSpPr>
            <p:spPr bwMode="auto">
              <a:xfrm flipV="1">
                <a:off x="2530" y="204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72" name="Line 2965"/>
              <p:cNvSpPr>
                <a:spLocks noChangeShapeType="1"/>
              </p:cNvSpPr>
              <p:nvPr/>
            </p:nvSpPr>
            <p:spPr bwMode="auto">
              <a:xfrm flipH="1" flipV="1">
                <a:off x="2558" y="2040"/>
                <a:ext cx="16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73" name="Line 2966"/>
              <p:cNvSpPr>
                <a:spLocks noChangeShapeType="1"/>
              </p:cNvSpPr>
              <p:nvPr/>
            </p:nvSpPr>
            <p:spPr bwMode="auto">
              <a:xfrm flipH="1" flipV="1">
                <a:off x="2058" y="2178"/>
                <a:ext cx="17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74" name="Line 2967"/>
              <p:cNvSpPr>
                <a:spLocks noChangeShapeType="1"/>
              </p:cNvSpPr>
              <p:nvPr/>
            </p:nvSpPr>
            <p:spPr bwMode="auto">
              <a:xfrm flipV="1">
                <a:off x="2030" y="2178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75" name="Line 2968"/>
              <p:cNvSpPr>
                <a:spLocks noChangeShapeType="1"/>
              </p:cNvSpPr>
              <p:nvPr/>
            </p:nvSpPr>
            <p:spPr bwMode="auto">
              <a:xfrm flipV="1">
                <a:off x="2811" y="2174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76" name="Line 2969"/>
              <p:cNvSpPr>
                <a:spLocks noChangeShapeType="1"/>
              </p:cNvSpPr>
              <p:nvPr/>
            </p:nvSpPr>
            <p:spPr bwMode="auto">
              <a:xfrm flipH="1" flipV="1">
                <a:off x="2839" y="2174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77" name="Line 2970"/>
              <p:cNvSpPr>
                <a:spLocks noChangeShapeType="1"/>
              </p:cNvSpPr>
              <p:nvPr/>
            </p:nvSpPr>
            <p:spPr bwMode="auto">
              <a:xfrm flipV="1">
                <a:off x="2971" y="2200"/>
                <a:ext cx="28" cy="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78" name="Line 2971"/>
              <p:cNvSpPr>
                <a:spLocks noChangeShapeType="1"/>
              </p:cNvSpPr>
              <p:nvPr/>
            </p:nvSpPr>
            <p:spPr bwMode="auto">
              <a:xfrm flipH="1" flipV="1">
                <a:off x="2999" y="2200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79" name="Line 2972"/>
              <p:cNvSpPr>
                <a:spLocks noChangeShapeType="1"/>
              </p:cNvSpPr>
              <p:nvPr/>
            </p:nvSpPr>
            <p:spPr bwMode="auto">
              <a:xfrm flipV="1">
                <a:off x="2634" y="210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80" name="Line 2973"/>
              <p:cNvSpPr>
                <a:spLocks noChangeShapeType="1"/>
              </p:cNvSpPr>
              <p:nvPr/>
            </p:nvSpPr>
            <p:spPr bwMode="auto">
              <a:xfrm flipH="1" flipV="1">
                <a:off x="2662" y="2109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81" name="Line 2974"/>
              <p:cNvSpPr>
                <a:spLocks noChangeShapeType="1"/>
              </p:cNvSpPr>
              <p:nvPr/>
            </p:nvSpPr>
            <p:spPr bwMode="auto">
              <a:xfrm flipH="1" flipV="1">
                <a:off x="2282" y="2002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82" name="Line 2975"/>
              <p:cNvSpPr>
                <a:spLocks noChangeShapeType="1"/>
              </p:cNvSpPr>
              <p:nvPr/>
            </p:nvSpPr>
            <p:spPr bwMode="auto">
              <a:xfrm flipH="1">
                <a:off x="2282" y="1977"/>
                <a:ext cx="28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83" name="Line 2976"/>
              <p:cNvSpPr>
                <a:spLocks noChangeShapeType="1"/>
              </p:cNvSpPr>
              <p:nvPr/>
            </p:nvSpPr>
            <p:spPr bwMode="auto">
              <a:xfrm flipH="1" flipV="1">
                <a:off x="1626" y="221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84" name="Line 2977"/>
              <p:cNvSpPr>
                <a:spLocks noChangeShapeType="1"/>
              </p:cNvSpPr>
              <p:nvPr/>
            </p:nvSpPr>
            <p:spPr bwMode="auto">
              <a:xfrm flipV="1">
                <a:off x="1598" y="221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85" name="Line 2978"/>
              <p:cNvSpPr>
                <a:spLocks noChangeShapeType="1"/>
              </p:cNvSpPr>
              <p:nvPr/>
            </p:nvSpPr>
            <p:spPr bwMode="auto">
              <a:xfrm flipH="1" flipV="1">
                <a:off x="2186" y="2126"/>
                <a:ext cx="17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86" name="Line 2979"/>
              <p:cNvSpPr>
                <a:spLocks noChangeShapeType="1"/>
              </p:cNvSpPr>
              <p:nvPr/>
            </p:nvSpPr>
            <p:spPr bwMode="auto">
              <a:xfrm flipV="1">
                <a:off x="2158" y="2126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87" name="Line 2980"/>
              <p:cNvSpPr>
                <a:spLocks noChangeShapeType="1"/>
              </p:cNvSpPr>
              <p:nvPr/>
            </p:nvSpPr>
            <p:spPr bwMode="auto">
              <a:xfrm flipH="1">
                <a:off x="2186" y="2104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88" name="Line 2981"/>
              <p:cNvSpPr>
                <a:spLocks noChangeShapeType="1"/>
              </p:cNvSpPr>
              <p:nvPr/>
            </p:nvSpPr>
            <p:spPr bwMode="auto">
              <a:xfrm flipV="1">
                <a:off x="3087" y="220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89" name="Line 2982"/>
              <p:cNvSpPr>
                <a:spLocks noChangeShapeType="1"/>
              </p:cNvSpPr>
              <p:nvPr/>
            </p:nvSpPr>
            <p:spPr bwMode="auto">
              <a:xfrm flipH="1" flipV="1">
                <a:off x="3115" y="220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90" name="Line 2983"/>
              <p:cNvSpPr>
                <a:spLocks noChangeShapeType="1"/>
              </p:cNvSpPr>
              <p:nvPr/>
            </p:nvSpPr>
            <p:spPr bwMode="auto">
              <a:xfrm flipH="1">
                <a:off x="2214" y="2081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91" name="Line 2984"/>
              <p:cNvSpPr>
                <a:spLocks noChangeShapeType="1"/>
              </p:cNvSpPr>
              <p:nvPr/>
            </p:nvSpPr>
            <p:spPr bwMode="auto">
              <a:xfrm flipH="1" flipV="1">
                <a:off x="2214" y="2104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92" name="Line 2985"/>
              <p:cNvSpPr>
                <a:spLocks noChangeShapeType="1"/>
              </p:cNvSpPr>
              <p:nvPr/>
            </p:nvSpPr>
            <p:spPr bwMode="auto">
              <a:xfrm flipH="1" flipV="1">
                <a:off x="2454" y="1966"/>
                <a:ext cx="16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93" name="Line 2986"/>
              <p:cNvSpPr>
                <a:spLocks noChangeShapeType="1"/>
              </p:cNvSpPr>
              <p:nvPr/>
            </p:nvSpPr>
            <p:spPr bwMode="auto">
              <a:xfrm flipV="1">
                <a:off x="2426" y="1966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94" name="Line 2987"/>
              <p:cNvSpPr>
                <a:spLocks noChangeShapeType="1"/>
              </p:cNvSpPr>
              <p:nvPr/>
            </p:nvSpPr>
            <p:spPr bwMode="auto">
              <a:xfrm flipV="1">
                <a:off x="2338" y="1934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95" name="Line 2988"/>
              <p:cNvSpPr>
                <a:spLocks noChangeShapeType="1"/>
              </p:cNvSpPr>
              <p:nvPr/>
            </p:nvSpPr>
            <p:spPr bwMode="auto">
              <a:xfrm flipH="1" flipV="1">
                <a:off x="2366" y="1934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96" name="Line 2989"/>
              <p:cNvSpPr>
                <a:spLocks noChangeShapeType="1"/>
              </p:cNvSpPr>
              <p:nvPr/>
            </p:nvSpPr>
            <p:spPr bwMode="auto">
              <a:xfrm flipH="1" flipV="1">
                <a:off x="2242" y="2081"/>
                <a:ext cx="16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97" name="Line 2990"/>
              <p:cNvSpPr>
                <a:spLocks noChangeShapeType="1"/>
              </p:cNvSpPr>
              <p:nvPr/>
            </p:nvSpPr>
            <p:spPr bwMode="auto">
              <a:xfrm flipH="1">
                <a:off x="2242" y="2056"/>
                <a:ext cx="28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98" name="Line 2991"/>
              <p:cNvSpPr>
                <a:spLocks noChangeShapeType="1"/>
              </p:cNvSpPr>
              <p:nvPr/>
            </p:nvSpPr>
            <p:spPr bwMode="auto">
              <a:xfrm flipV="1">
                <a:off x="2855" y="218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99" name="Line 2992"/>
              <p:cNvSpPr>
                <a:spLocks noChangeShapeType="1"/>
              </p:cNvSpPr>
              <p:nvPr/>
            </p:nvSpPr>
            <p:spPr bwMode="auto">
              <a:xfrm flipH="1" flipV="1">
                <a:off x="2883" y="2185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00" name="Line 2993"/>
              <p:cNvSpPr>
                <a:spLocks noChangeShapeType="1"/>
              </p:cNvSpPr>
              <p:nvPr/>
            </p:nvSpPr>
            <p:spPr bwMode="auto">
              <a:xfrm flipH="1" flipV="1">
                <a:off x="2158" y="2146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01" name="Line 2994"/>
              <p:cNvSpPr>
                <a:spLocks noChangeShapeType="1"/>
              </p:cNvSpPr>
              <p:nvPr/>
            </p:nvSpPr>
            <p:spPr bwMode="auto">
              <a:xfrm flipV="1">
                <a:off x="2130" y="2146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02" name="Line 2995"/>
              <p:cNvSpPr>
                <a:spLocks noChangeShapeType="1"/>
              </p:cNvSpPr>
              <p:nvPr/>
            </p:nvSpPr>
            <p:spPr bwMode="auto">
              <a:xfrm flipH="1" flipV="1">
                <a:off x="2310" y="1977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03" name="Line 2996"/>
              <p:cNvSpPr>
                <a:spLocks noChangeShapeType="1"/>
              </p:cNvSpPr>
              <p:nvPr/>
            </p:nvSpPr>
            <p:spPr bwMode="auto">
              <a:xfrm flipH="1">
                <a:off x="2310" y="1954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04" name="Line 2997"/>
              <p:cNvSpPr>
                <a:spLocks noChangeShapeType="1"/>
              </p:cNvSpPr>
              <p:nvPr/>
            </p:nvSpPr>
            <p:spPr bwMode="auto">
              <a:xfrm flipV="1">
                <a:off x="2590" y="208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05" name="Line 2998"/>
              <p:cNvSpPr>
                <a:spLocks noChangeShapeType="1"/>
              </p:cNvSpPr>
              <p:nvPr/>
            </p:nvSpPr>
            <p:spPr bwMode="auto">
              <a:xfrm flipH="1" flipV="1">
                <a:off x="2618" y="2088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06" name="Line 2999"/>
              <p:cNvSpPr>
                <a:spLocks noChangeShapeType="1"/>
              </p:cNvSpPr>
              <p:nvPr/>
            </p:nvSpPr>
            <p:spPr bwMode="auto">
              <a:xfrm flipV="1">
                <a:off x="2382" y="1948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07" name="Line 3000"/>
              <p:cNvSpPr>
                <a:spLocks noChangeShapeType="1"/>
              </p:cNvSpPr>
              <p:nvPr/>
            </p:nvSpPr>
            <p:spPr bwMode="auto">
              <a:xfrm flipH="1" flipV="1">
                <a:off x="2410" y="1948"/>
                <a:ext cx="16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08" name="Line 3001"/>
              <p:cNvSpPr>
                <a:spLocks noChangeShapeType="1"/>
              </p:cNvSpPr>
              <p:nvPr/>
            </p:nvSpPr>
            <p:spPr bwMode="auto">
              <a:xfrm flipH="1" flipV="1">
                <a:off x="2338" y="1954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09" name="Line 3002"/>
              <p:cNvSpPr>
                <a:spLocks noChangeShapeType="1"/>
              </p:cNvSpPr>
              <p:nvPr/>
            </p:nvSpPr>
            <p:spPr bwMode="auto">
              <a:xfrm flipH="1" flipV="1">
                <a:off x="1886" y="2206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10" name="Line 3003"/>
              <p:cNvSpPr>
                <a:spLocks noChangeShapeType="1"/>
              </p:cNvSpPr>
              <p:nvPr/>
            </p:nvSpPr>
            <p:spPr bwMode="auto">
              <a:xfrm flipV="1">
                <a:off x="1859" y="2206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11" name="Line 3004"/>
              <p:cNvSpPr>
                <a:spLocks noChangeShapeType="1"/>
              </p:cNvSpPr>
              <p:nvPr/>
            </p:nvSpPr>
            <p:spPr bwMode="auto">
              <a:xfrm flipH="1" flipV="1">
                <a:off x="2514" y="2018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12" name="Line 3005"/>
              <p:cNvSpPr>
                <a:spLocks noChangeShapeType="1"/>
              </p:cNvSpPr>
              <p:nvPr/>
            </p:nvSpPr>
            <p:spPr bwMode="auto">
              <a:xfrm flipV="1">
                <a:off x="2486" y="2018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13" name="Line 3006"/>
              <p:cNvSpPr>
                <a:spLocks noChangeShapeType="1"/>
              </p:cNvSpPr>
              <p:nvPr/>
            </p:nvSpPr>
            <p:spPr bwMode="auto">
              <a:xfrm flipH="1" flipV="1">
                <a:off x="1959" y="2200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14" name="Line 3007"/>
              <p:cNvSpPr>
                <a:spLocks noChangeShapeType="1"/>
              </p:cNvSpPr>
              <p:nvPr/>
            </p:nvSpPr>
            <p:spPr bwMode="auto">
              <a:xfrm flipV="1">
                <a:off x="1930" y="2200"/>
                <a:ext cx="29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15" name="Line 3008"/>
              <p:cNvSpPr>
                <a:spLocks noChangeShapeType="1"/>
              </p:cNvSpPr>
              <p:nvPr/>
            </p:nvSpPr>
            <p:spPr bwMode="auto">
              <a:xfrm flipH="1" flipV="1">
                <a:off x="2270" y="2056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16" name="Line 3009"/>
              <p:cNvSpPr>
                <a:spLocks noChangeShapeType="1"/>
              </p:cNvSpPr>
              <p:nvPr/>
            </p:nvSpPr>
            <p:spPr bwMode="auto">
              <a:xfrm flipH="1">
                <a:off x="2270" y="2031"/>
                <a:ext cx="28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17" name="Line 3010"/>
              <p:cNvSpPr>
                <a:spLocks noChangeShapeType="1"/>
              </p:cNvSpPr>
              <p:nvPr/>
            </p:nvSpPr>
            <p:spPr bwMode="auto">
              <a:xfrm flipV="1">
                <a:off x="1786" y="221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18" name="Line 3011"/>
              <p:cNvSpPr>
                <a:spLocks noChangeShapeType="1"/>
              </p:cNvSpPr>
              <p:nvPr/>
            </p:nvSpPr>
            <p:spPr bwMode="auto">
              <a:xfrm flipH="1" flipV="1">
                <a:off x="1814" y="2210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19" name="Line 3012"/>
              <p:cNvSpPr>
                <a:spLocks noChangeShapeType="1"/>
              </p:cNvSpPr>
              <p:nvPr/>
            </p:nvSpPr>
            <p:spPr bwMode="auto">
              <a:xfrm flipV="1">
                <a:off x="3203" y="221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20" name="Line 3013"/>
              <p:cNvSpPr>
                <a:spLocks noChangeShapeType="1"/>
              </p:cNvSpPr>
              <p:nvPr/>
            </p:nvSpPr>
            <p:spPr bwMode="auto">
              <a:xfrm flipH="1" flipV="1">
                <a:off x="2130" y="2164"/>
                <a:ext cx="17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21" name="Line 3014"/>
              <p:cNvSpPr>
                <a:spLocks noChangeShapeType="1"/>
              </p:cNvSpPr>
              <p:nvPr/>
            </p:nvSpPr>
            <p:spPr bwMode="auto">
              <a:xfrm flipV="1">
                <a:off x="2103" y="2164"/>
                <a:ext cx="27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22" name="Line 3015"/>
              <p:cNvSpPr>
                <a:spLocks noChangeShapeType="1"/>
              </p:cNvSpPr>
              <p:nvPr/>
            </p:nvSpPr>
            <p:spPr bwMode="auto">
              <a:xfrm flipV="1">
                <a:off x="2003" y="2191"/>
                <a:ext cx="2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23" name="Line 3016"/>
              <p:cNvSpPr>
                <a:spLocks noChangeShapeType="1"/>
              </p:cNvSpPr>
              <p:nvPr/>
            </p:nvSpPr>
            <p:spPr bwMode="auto">
              <a:xfrm flipH="1" flipV="1">
                <a:off x="2030" y="2191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24" name="Line 3017"/>
              <p:cNvSpPr>
                <a:spLocks noChangeShapeType="1"/>
              </p:cNvSpPr>
              <p:nvPr/>
            </p:nvSpPr>
            <p:spPr bwMode="auto">
              <a:xfrm flipV="1">
                <a:off x="3015" y="220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25" name="Line 3018"/>
              <p:cNvSpPr>
                <a:spLocks noChangeShapeType="1"/>
              </p:cNvSpPr>
              <p:nvPr/>
            </p:nvSpPr>
            <p:spPr bwMode="auto">
              <a:xfrm flipH="1" flipV="1">
                <a:off x="3043" y="220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57" name="Group 3220"/>
            <p:cNvGrpSpPr>
              <a:grpSpLocks/>
            </p:cNvGrpSpPr>
            <p:nvPr/>
          </p:nvGrpSpPr>
          <p:grpSpPr bwMode="auto">
            <a:xfrm>
              <a:off x="1965310" y="3189424"/>
              <a:ext cx="2547939" cy="431820"/>
              <a:chOff x="1598" y="1964"/>
              <a:chExt cx="1605" cy="272"/>
            </a:xfrm>
          </p:grpSpPr>
          <p:sp>
            <p:nvSpPr>
              <p:cNvPr id="21626" name="Line 3020"/>
              <p:cNvSpPr>
                <a:spLocks noChangeShapeType="1"/>
              </p:cNvSpPr>
              <p:nvPr/>
            </p:nvSpPr>
            <p:spPr bwMode="auto">
              <a:xfrm flipV="1">
                <a:off x="2546" y="206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27" name="Line 3021"/>
              <p:cNvSpPr>
                <a:spLocks noChangeShapeType="1"/>
              </p:cNvSpPr>
              <p:nvPr/>
            </p:nvSpPr>
            <p:spPr bwMode="auto">
              <a:xfrm flipH="1" flipV="1">
                <a:off x="2574" y="2068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28" name="Line 3022"/>
              <p:cNvSpPr>
                <a:spLocks noChangeShapeType="1"/>
              </p:cNvSpPr>
              <p:nvPr/>
            </p:nvSpPr>
            <p:spPr bwMode="auto">
              <a:xfrm flipH="1">
                <a:off x="2298" y="2006"/>
                <a:ext cx="28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29" name="Line 3023"/>
              <p:cNvSpPr>
                <a:spLocks noChangeShapeType="1"/>
              </p:cNvSpPr>
              <p:nvPr/>
            </p:nvSpPr>
            <p:spPr bwMode="auto">
              <a:xfrm flipH="1" flipV="1">
                <a:off x="2298" y="2031"/>
                <a:ext cx="16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30" name="Line 3024"/>
              <p:cNvSpPr>
                <a:spLocks noChangeShapeType="1"/>
              </p:cNvSpPr>
              <p:nvPr/>
            </p:nvSpPr>
            <p:spPr bwMode="auto">
              <a:xfrm flipV="1">
                <a:off x="2899" y="2195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31" name="Line 3025"/>
              <p:cNvSpPr>
                <a:spLocks noChangeShapeType="1"/>
              </p:cNvSpPr>
              <p:nvPr/>
            </p:nvSpPr>
            <p:spPr bwMode="auto">
              <a:xfrm flipH="1" flipV="1">
                <a:off x="2927" y="2195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32" name="Line 3026"/>
              <p:cNvSpPr>
                <a:spLocks noChangeShapeType="1"/>
              </p:cNvSpPr>
              <p:nvPr/>
            </p:nvSpPr>
            <p:spPr bwMode="auto">
              <a:xfrm flipV="1">
                <a:off x="1715" y="2213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33" name="Line 3027"/>
              <p:cNvSpPr>
                <a:spLocks noChangeShapeType="1"/>
              </p:cNvSpPr>
              <p:nvPr/>
            </p:nvSpPr>
            <p:spPr bwMode="auto">
              <a:xfrm flipH="1" flipV="1">
                <a:off x="1742" y="2213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34" name="Line 3028"/>
              <p:cNvSpPr>
                <a:spLocks noChangeShapeType="1"/>
              </p:cNvSpPr>
              <p:nvPr/>
            </p:nvSpPr>
            <p:spPr bwMode="auto">
              <a:xfrm flipV="1">
                <a:off x="2442" y="1997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35" name="Line 3029"/>
              <p:cNvSpPr>
                <a:spLocks noChangeShapeType="1"/>
              </p:cNvSpPr>
              <p:nvPr/>
            </p:nvSpPr>
            <p:spPr bwMode="auto">
              <a:xfrm flipH="1" flipV="1">
                <a:off x="2470" y="1997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36" name="Line 3030"/>
              <p:cNvSpPr>
                <a:spLocks noChangeShapeType="1"/>
              </p:cNvSpPr>
              <p:nvPr/>
            </p:nvSpPr>
            <p:spPr bwMode="auto">
              <a:xfrm flipV="1">
                <a:off x="2354" y="1964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37" name="Line 3031"/>
              <p:cNvSpPr>
                <a:spLocks noChangeShapeType="1"/>
              </p:cNvSpPr>
              <p:nvPr/>
            </p:nvSpPr>
            <p:spPr bwMode="auto">
              <a:xfrm flipH="1" flipV="1">
                <a:off x="2382" y="1964"/>
                <a:ext cx="16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38" name="Line 3032"/>
              <p:cNvSpPr>
                <a:spLocks noChangeShapeType="1"/>
              </p:cNvSpPr>
              <p:nvPr/>
            </p:nvSpPr>
            <p:spPr bwMode="auto">
              <a:xfrm flipH="1" flipV="1">
                <a:off x="2326" y="2006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39" name="Line 3033"/>
              <p:cNvSpPr>
                <a:spLocks noChangeShapeType="1"/>
              </p:cNvSpPr>
              <p:nvPr/>
            </p:nvSpPr>
            <p:spPr bwMode="auto">
              <a:xfrm flipH="1">
                <a:off x="2326" y="1984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40" name="Line 3034"/>
              <p:cNvSpPr>
                <a:spLocks noChangeShapeType="1"/>
              </p:cNvSpPr>
              <p:nvPr/>
            </p:nvSpPr>
            <p:spPr bwMode="auto">
              <a:xfrm flipV="1">
                <a:off x="2398" y="1979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41" name="Line 3035"/>
              <p:cNvSpPr>
                <a:spLocks noChangeShapeType="1"/>
              </p:cNvSpPr>
              <p:nvPr/>
            </p:nvSpPr>
            <p:spPr bwMode="auto">
              <a:xfrm flipH="1" flipV="1">
                <a:off x="2426" y="1979"/>
                <a:ext cx="16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42" name="Line 3036"/>
              <p:cNvSpPr>
                <a:spLocks noChangeShapeType="1"/>
              </p:cNvSpPr>
              <p:nvPr/>
            </p:nvSpPr>
            <p:spPr bwMode="auto">
              <a:xfrm flipH="1" flipV="1">
                <a:off x="3159" y="221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43" name="Line 3037"/>
              <p:cNvSpPr>
                <a:spLocks noChangeShapeType="1"/>
              </p:cNvSpPr>
              <p:nvPr/>
            </p:nvSpPr>
            <p:spPr bwMode="auto">
              <a:xfrm flipV="1">
                <a:off x="3131" y="221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44" name="Line 3038"/>
              <p:cNvSpPr>
                <a:spLocks noChangeShapeType="1"/>
              </p:cNvSpPr>
              <p:nvPr/>
            </p:nvSpPr>
            <p:spPr bwMode="auto">
              <a:xfrm flipH="1" flipV="1">
                <a:off x="2354" y="1984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45" name="Line 3039"/>
              <p:cNvSpPr>
                <a:spLocks noChangeShapeType="1"/>
              </p:cNvSpPr>
              <p:nvPr/>
            </p:nvSpPr>
            <p:spPr bwMode="auto">
              <a:xfrm flipV="1">
                <a:off x="1642" y="221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46" name="Line 3040"/>
              <p:cNvSpPr>
                <a:spLocks noChangeShapeType="1"/>
              </p:cNvSpPr>
              <p:nvPr/>
            </p:nvSpPr>
            <p:spPr bwMode="auto">
              <a:xfrm flipH="1" flipV="1">
                <a:off x="1670" y="2215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47" name="Line 3041"/>
              <p:cNvSpPr>
                <a:spLocks noChangeShapeType="1"/>
              </p:cNvSpPr>
              <p:nvPr/>
            </p:nvSpPr>
            <p:spPr bwMode="auto">
              <a:xfrm flipH="1" flipV="1">
                <a:off x="2530" y="2047"/>
                <a:ext cx="16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48" name="Line 3042"/>
              <p:cNvSpPr>
                <a:spLocks noChangeShapeType="1"/>
              </p:cNvSpPr>
              <p:nvPr/>
            </p:nvSpPr>
            <p:spPr bwMode="auto">
              <a:xfrm flipV="1">
                <a:off x="2502" y="2047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49" name="Line 3043"/>
              <p:cNvSpPr>
                <a:spLocks noChangeShapeType="1"/>
              </p:cNvSpPr>
              <p:nvPr/>
            </p:nvSpPr>
            <p:spPr bwMode="auto">
              <a:xfrm flipH="1" flipV="1">
                <a:off x="2722" y="2148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50" name="Line 3044"/>
              <p:cNvSpPr>
                <a:spLocks noChangeShapeType="1"/>
              </p:cNvSpPr>
              <p:nvPr/>
            </p:nvSpPr>
            <p:spPr bwMode="auto">
              <a:xfrm flipV="1">
                <a:off x="2695" y="2148"/>
                <a:ext cx="27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51" name="Line 3045"/>
              <p:cNvSpPr>
                <a:spLocks noChangeShapeType="1"/>
              </p:cNvSpPr>
              <p:nvPr/>
            </p:nvSpPr>
            <p:spPr bwMode="auto">
              <a:xfrm flipV="1">
                <a:off x="2075" y="2179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52" name="Line 3046"/>
              <p:cNvSpPr>
                <a:spLocks noChangeShapeType="1"/>
              </p:cNvSpPr>
              <p:nvPr/>
            </p:nvSpPr>
            <p:spPr bwMode="auto">
              <a:xfrm flipH="1" flipV="1">
                <a:off x="2103" y="2179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53" name="Line 3047"/>
              <p:cNvSpPr>
                <a:spLocks noChangeShapeType="1"/>
              </p:cNvSpPr>
              <p:nvPr/>
            </p:nvSpPr>
            <p:spPr bwMode="auto">
              <a:xfrm flipH="1" flipV="1">
                <a:off x="2767" y="2163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54" name="Line 3048"/>
              <p:cNvSpPr>
                <a:spLocks noChangeShapeType="1"/>
              </p:cNvSpPr>
              <p:nvPr/>
            </p:nvSpPr>
            <p:spPr bwMode="auto">
              <a:xfrm flipV="1">
                <a:off x="2739" y="2163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55" name="Line 3049"/>
              <p:cNvSpPr>
                <a:spLocks noChangeShapeType="1"/>
              </p:cNvSpPr>
              <p:nvPr/>
            </p:nvSpPr>
            <p:spPr bwMode="auto">
              <a:xfrm flipH="1" flipV="1">
                <a:off x="2678" y="2131"/>
                <a:ext cx="17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56" name="Line 3050"/>
              <p:cNvSpPr>
                <a:spLocks noChangeShapeType="1"/>
              </p:cNvSpPr>
              <p:nvPr/>
            </p:nvSpPr>
            <p:spPr bwMode="auto">
              <a:xfrm flipV="1">
                <a:off x="2651" y="2131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57" name="Line 3051"/>
              <p:cNvSpPr>
                <a:spLocks noChangeShapeType="1"/>
              </p:cNvSpPr>
              <p:nvPr/>
            </p:nvSpPr>
            <p:spPr bwMode="auto">
              <a:xfrm flipH="1" flipV="1">
                <a:off x="2258" y="2105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58" name="Line 3052"/>
              <p:cNvSpPr>
                <a:spLocks noChangeShapeType="1"/>
              </p:cNvSpPr>
              <p:nvPr/>
            </p:nvSpPr>
            <p:spPr bwMode="auto">
              <a:xfrm flipV="1">
                <a:off x="2230" y="2105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59" name="Line 3053"/>
              <p:cNvSpPr>
                <a:spLocks noChangeShapeType="1"/>
              </p:cNvSpPr>
              <p:nvPr/>
            </p:nvSpPr>
            <p:spPr bwMode="auto">
              <a:xfrm flipH="1">
                <a:off x="2258" y="2082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60" name="Line 3054"/>
              <p:cNvSpPr>
                <a:spLocks noChangeShapeType="1"/>
              </p:cNvSpPr>
              <p:nvPr/>
            </p:nvSpPr>
            <p:spPr bwMode="auto">
              <a:xfrm flipH="1" flipV="1">
                <a:off x="2971" y="2203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61" name="Line 3055"/>
              <p:cNvSpPr>
                <a:spLocks noChangeShapeType="1"/>
              </p:cNvSpPr>
              <p:nvPr/>
            </p:nvSpPr>
            <p:spPr bwMode="auto">
              <a:xfrm flipV="1">
                <a:off x="2943" y="220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62" name="Line 3056"/>
              <p:cNvSpPr>
                <a:spLocks noChangeShapeType="1"/>
              </p:cNvSpPr>
              <p:nvPr/>
            </p:nvSpPr>
            <p:spPr bwMode="auto">
              <a:xfrm flipH="1" flipV="1">
                <a:off x="2230" y="2127"/>
                <a:ext cx="17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63" name="Line 3057"/>
              <p:cNvSpPr>
                <a:spLocks noChangeShapeType="1"/>
              </p:cNvSpPr>
              <p:nvPr/>
            </p:nvSpPr>
            <p:spPr bwMode="auto">
              <a:xfrm flipH="1" flipV="1">
                <a:off x="2634" y="2113"/>
                <a:ext cx="17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64" name="Line 3058"/>
              <p:cNvSpPr>
                <a:spLocks noChangeShapeType="1"/>
              </p:cNvSpPr>
              <p:nvPr/>
            </p:nvSpPr>
            <p:spPr bwMode="auto">
              <a:xfrm flipV="1">
                <a:off x="2458" y="2027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65" name="Line 3059"/>
              <p:cNvSpPr>
                <a:spLocks noChangeShapeType="1"/>
              </p:cNvSpPr>
              <p:nvPr/>
            </p:nvSpPr>
            <p:spPr bwMode="auto">
              <a:xfrm flipV="1">
                <a:off x="2606" y="211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66" name="Line 3060"/>
              <p:cNvSpPr>
                <a:spLocks noChangeShapeType="1"/>
              </p:cNvSpPr>
              <p:nvPr/>
            </p:nvSpPr>
            <p:spPr bwMode="auto">
              <a:xfrm flipH="1" flipV="1">
                <a:off x="2486" y="2027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67" name="Line 3061"/>
              <p:cNvSpPr>
                <a:spLocks noChangeShapeType="1"/>
              </p:cNvSpPr>
              <p:nvPr/>
            </p:nvSpPr>
            <p:spPr bwMode="auto">
              <a:xfrm flipV="1">
                <a:off x="2203" y="2127"/>
                <a:ext cx="27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68" name="Line 3062"/>
              <p:cNvSpPr>
                <a:spLocks noChangeShapeType="1"/>
              </p:cNvSpPr>
              <p:nvPr/>
            </p:nvSpPr>
            <p:spPr bwMode="auto">
              <a:xfrm flipH="1" flipV="1">
                <a:off x="2398" y="1995"/>
                <a:ext cx="16" cy="3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69" name="Line 3063"/>
              <p:cNvSpPr>
                <a:spLocks noChangeShapeType="1"/>
              </p:cNvSpPr>
              <p:nvPr/>
            </p:nvSpPr>
            <p:spPr bwMode="auto">
              <a:xfrm flipH="1" flipV="1">
                <a:off x="2811" y="2177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70" name="Line 3064"/>
              <p:cNvSpPr>
                <a:spLocks noChangeShapeType="1"/>
              </p:cNvSpPr>
              <p:nvPr/>
            </p:nvSpPr>
            <p:spPr bwMode="auto">
              <a:xfrm flipV="1">
                <a:off x="2370" y="1995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71" name="Line 3065"/>
              <p:cNvSpPr>
                <a:spLocks noChangeShapeType="1"/>
              </p:cNvSpPr>
              <p:nvPr/>
            </p:nvSpPr>
            <p:spPr bwMode="auto">
              <a:xfrm flipH="1" flipV="1">
                <a:off x="1598" y="2217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72" name="Line 3066"/>
              <p:cNvSpPr>
                <a:spLocks noChangeShapeType="1"/>
              </p:cNvSpPr>
              <p:nvPr/>
            </p:nvSpPr>
            <p:spPr bwMode="auto">
              <a:xfrm flipV="1">
                <a:off x="2783" y="2177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73" name="Line 3067"/>
              <p:cNvSpPr>
                <a:spLocks noChangeShapeType="1"/>
              </p:cNvSpPr>
              <p:nvPr/>
            </p:nvSpPr>
            <p:spPr bwMode="auto">
              <a:xfrm flipH="1">
                <a:off x="2286" y="2059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74" name="Line 3068"/>
              <p:cNvSpPr>
                <a:spLocks noChangeShapeType="1"/>
              </p:cNvSpPr>
              <p:nvPr/>
            </p:nvSpPr>
            <p:spPr bwMode="auto">
              <a:xfrm flipH="1" flipV="1">
                <a:off x="2286" y="2082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75" name="Line 3069"/>
              <p:cNvSpPr>
                <a:spLocks noChangeShapeType="1"/>
              </p:cNvSpPr>
              <p:nvPr/>
            </p:nvSpPr>
            <p:spPr bwMode="auto">
              <a:xfrm flipV="1">
                <a:off x="1903" y="2209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76" name="Line 3070"/>
              <p:cNvSpPr>
                <a:spLocks noChangeShapeType="1"/>
              </p:cNvSpPr>
              <p:nvPr/>
            </p:nvSpPr>
            <p:spPr bwMode="auto">
              <a:xfrm flipH="1" flipV="1">
                <a:off x="1930" y="2209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77" name="Line 3071"/>
              <p:cNvSpPr>
                <a:spLocks noChangeShapeType="1"/>
              </p:cNvSpPr>
              <p:nvPr/>
            </p:nvSpPr>
            <p:spPr bwMode="auto">
              <a:xfrm flipH="1" flipV="1">
                <a:off x="3087" y="221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78" name="Line 3072"/>
              <p:cNvSpPr>
                <a:spLocks noChangeShapeType="1"/>
              </p:cNvSpPr>
              <p:nvPr/>
            </p:nvSpPr>
            <p:spPr bwMode="auto">
              <a:xfrm flipV="1">
                <a:off x="3059" y="221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79" name="Line 3073"/>
              <p:cNvSpPr>
                <a:spLocks noChangeShapeType="1"/>
              </p:cNvSpPr>
              <p:nvPr/>
            </p:nvSpPr>
            <p:spPr bwMode="auto">
              <a:xfrm flipV="1">
                <a:off x="2414" y="2010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80" name="Line 3074"/>
              <p:cNvSpPr>
                <a:spLocks noChangeShapeType="1"/>
              </p:cNvSpPr>
              <p:nvPr/>
            </p:nvSpPr>
            <p:spPr bwMode="auto">
              <a:xfrm flipH="1" flipV="1">
                <a:off x="2442" y="2010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81" name="Line 3075"/>
              <p:cNvSpPr>
                <a:spLocks noChangeShapeType="1"/>
              </p:cNvSpPr>
              <p:nvPr/>
            </p:nvSpPr>
            <p:spPr bwMode="auto">
              <a:xfrm flipH="1">
                <a:off x="2314" y="2036"/>
                <a:ext cx="28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82" name="Line 3076"/>
              <p:cNvSpPr>
                <a:spLocks noChangeShapeType="1"/>
              </p:cNvSpPr>
              <p:nvPr/>
            </p:nvSpPr>
            <p:spPr bwMode="auto">
              <a:xfrm flipH="1" flipV="1">
                <a:off x="2314" y="2059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83" name="Line 3077"/>
              <p:cNvSpPr>
                <a:spLocks noChangeShapeType="1"/>
              </p:cNvSpPr>
              <p:nvPr/>
            </p:nvSpPr>
            <p:spPr bwMode="auto">
              <a:xfrm flipV="1">
                <a:off x="2174" y="2146"/>
                <a:ext cx="29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84" name="Line 3078"/>
              <p:cNvSpPr>
                <a:spLocks noChangeShapeType="1"/>
              </p:cNvSpPr>
              <p:nvPr/>
            </p:nvSpPr>
            <p:spPr bwMode="auto">
              <a:xfrm flipV="1">
                <a:off x="1975" y="2202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85" name="Line 3079"/>
              <p:cNvSpPr>
                <a:spLocks noChangeShapeType="1"/>
              </p:cNvSpPr>
              <p:nvPr/>
            </p:nvSpPr>
            <p:spPr bwMode="auto">
              <a:xfrm flipH="1" flipV="1">
                <a:off x="2203" y="2146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86" name="Line 3080"/>
              <p:cNvSpPr>
                <a:spLocks noChangeShapeType="1"/>
              </p:cNvSpPr>
              <p:nvPr/>
            </p:nvSpPr>
            <p:spPr bwMode="auto">
              <a:xfrm flipH="1" flipV="1">
                <a:off x="2003" y="2202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87" name="Line 3081"/>
              <p:cNvSpPr>
                <a:spLocks noChangeShapeType="1"/>
              </p:cNvSpPr>
              <p:nvPr/>
            </p:nvSpPr>
            <p:spPr bwMode="auto">
              <a:xfrm flipH="1" flipV="1">
                <a:off x="1859" y="221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88" name="Line 3082"/>
              <p:cNvSpPr>
                <a:spLocks noChangeShapeType="1"/>
              </p:cNvSpPr>
              <p:nvPr/>
            </p:nvSpPr>
            <p:spPr bwMode="auto">
              <a:xfrm flipV="1">
                <a:off x="1831" y="221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89" name="Line 3083"/>
              <p:cNvSpPr>
                <a:spLocks noChangeShapeType="1"/>
              </p:cNvSpPr>
              <p:nvPr/>
            </p:nvSpPr>
            <p:spPr bwMode="auto">
              <a:xfrm flipV="1">
                <a:off x="2562" y="209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90" name="Line 3084"/>
              <p:cNvSpPr>
                <a:spLocks noChangeShapeType="1"/>
              </p:cNvSpPr>
              <p:nvPr/>
            </p:nvSpPr>
            <p:spPr bwMode="auto">
              <a:xfrm flipH="1" flipV="1">
                <a:off x="2590" y="2094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91" name="Line 3085"/>
              <p:cNvSpPr>
                <a:spLocks noChangeShapeType="1"/>
              </p:cNvSpPr>
              <p:nvPr/>
            </p:nvSpPr>
            <p:spPr bwMode="auto">
              <a:xfrm flipV="1">
                <a:off x="2342" y="2014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92" name="Line 3086"/>
              <p:cNvSpPr>
                <a:spLocks noChangeShapeType="1"/>
              </p:cNvSpPr>
              <p:nvPr/>
            </p:nvSpPr>
            <p:spPr bwMode="auto">
              <a:xfrm flipH="1" flipV="1">
                <a:off x="2370" y="2014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93" name="Line 3087"/>
              <p:cNvSpPr>
                <a:spLocks noChangeShapeType="1"/>
              </p:cNvSpPr>
              <p:nvPr/>
            </p:nvSpPr>
            <p:spPr bwMode="auto">
              <a:xfrm flipH="1" flipV="1">
                <a:off x="2342" y="2036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94" name="Line 3088"/>
              <p:cNvSpPr>
                <a:spLocks noChangeShapeType="1"/>
              </p:cNvSpPr>
              <p:nvPr/>
            </p:nvSpPr>
            <p:spPr bwMode="auto">
              <a:xfrm flipV="1">
                <a:off x="2827" y="218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95" name="Line 3089"/>
              <p:cNvSpPr>
                <a:spLocks noChangeShapeType="1"/>
              </p:cNvSpPr>
              <p:nvPr/>
            </p:nvSpPr>
            <p:spPr bwMode="auto">
              <a:xfrm flipH="1" flipV="1">
                <a:off x="2855" y="2189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96" name="Line 3090"/>
              <p:cNvSpPr>
                <a:spLocks noChangeShapeType="1"/>
              </p:cNvSpPr>
              <p:nvPr/>
            </p:nvSpPr>
            <p:spPr bwMode="auto">
              <a:xfrm flipH="1" flipV="1">
                <a:off x="1786" y="2217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97" name="Line 3091"/>
              <p:cNvSpPr>
                <a:spLocks noChangeShapeType="1"/>
              </p:cNvSpPr>
              <p:nvPr/>
            </p:nvSpPr>
            <p:spPr bwMode="auto">
              <a:xfrm flipV="1">
                <a:off x="1759" y="2217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98" name="Line 3092"/>
              <p:cNvSpPr>
                <a:spLocks noChangeShapeType="1"/>
              </p:cNvSpPr>
              <p:nvPr/>
            </p:nvSpPr>
            <p:spPr bwMode="auto">
              <a:xfrm flipH="1" flipV="1">
                <a:off x="2075" y="2192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99" name="Line 3093"/>
              <p:cNvSpPr>
                <a:spLocks noChangeShapeType="1"/>
              </p:cNvSpPr>
              <p:nvPr/>
            </p:nvSpPr>
            <p:spPr bwMode="auto">
              <a:xfrm flipV="1">
                <a:off x="2047" y="2192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00" name="Line 3094"/>
              <p:cNvSpPr>
                <a:spLocks noChangeShapeType="1"/>
              </p:cNvSpPr>
              <p:nvPr/>
            </p:nvSpPr>
            <p:spPr bwMode="auto">
              <a:xfrm flipV="1">
                <a:off x="2518" y="2075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01" name="Line 3095"/>
              <p:cNvSpPr>
                <a:spLocks noChangeShapeType="1"/>
              </p:cNvSpPr>
              <p:nvPr/>
            </p:nvSpPr>
            <p:spPr bwMode="auto">
              <a:xfrm flipH="1" flipV="1">
                <a:off x="2546" y="2075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02" name="Line 3096"/>
              <p:cNvSpPr>
                <a:spLocks noChangeShapeType="1"/>
              </p:cNvSpPr>
              <p:nvPr/>
            </p:nvSpPr>
            <p:spPr bwMode="auto">
              <a:xfrm flipH="1" flipV="1">
                <a:off x="2174" y="2164"/>
                <a:ext cx="17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03" name="Line 3097"/>
              <p:cNvSpPr>
                <a:spLocks noChangeShapeType="1"/>
              </p:cNvSpPr>
              <p:nvPr/>
            </p:nvSpPr>
            <p:spPr bwMode="auto">
              <a:xfrm flipV="1">
                <a:off x="2147" y="2164"/>
                <a:ext cx="27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04" name="Line 3098"/>
              <p:cNvSpPr>
                <a:spLocks noChangeShapeType="1"/>
              </p:cNvSpPr>
              <p:nvPr/>
            </p:nvSpPr>
            <p:spPr bwMode="auto">
              <a:xfrm flipV="1">
                <a:off x="3175" y="221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05" name="Line 3099"/>
              <p:cNvSpPr>
                <a:spLocks noChangeShapeType="1"/>
              </p:cNvSpPr>
              <p:nvPr/>
            </p:nvSpPr>
            <p:spPr bwMode="auto">
              <a:xfrm flipH="1" flipV="1">
                <a:off x="2414" y="2026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06" name="Line 3100"/>
              <p:cNvSpPr>
                <a:spLocks noChangeShapeType="1"/>
              </p:cNvSpPr>
              <p:nvPr/>
            </p:nvSpPr>
            <p:spPr bwMode="auto">
              <a:xfrm flipV="1">
                <a:off x="2386" y="2026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07" name="Line 3101"/>
              <p:cNvSpPr>
                <a:spLocks noChangeShapeType="1"/>
              </p:cNvSpPr>
              <p:nvPr/>
            </p:nvSpPr>
            <p:spPr bwMode="auto">
              <a:xfrm flipH="1" flipV="1">
                <a:off x="2502" y="2057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08" name="Line 3102"/>
              <p:cNvSpPr>
                <a:spLocks noChangeShapeType="1"/>
              </p:cNvSpPr>
              <p:nvPr/>
            </p:nvSpPr>
            <p:spPr bwMode="auto">
              <a:xfrm flipV="1">
                <a:off x="2474" y="2057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09" name="Line 3103"/>
              <p:cNvSpPr>
                <a:spLocks noChangeShapeType="1"/>
              </p:cNvSpPr>
              <p:nvPr/>
            </p:nvSpPr>
            <p:spPr bwMode="auto">
              <a:xfrm flipV="1">
                <a:off x="1687" y="221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0" name="Line 3104"/>
              <p:cNvSpPr>
                <a:spLocks noChangeShapeType="1"/>
              </p:cNvSpPr>
              <p:nvPr/>
            </p:nvSpPr>
            <p:spPr bwMode="auto">
              <a:xfrm flipH="1" flipV="1">
                <a:off x="1715" y="221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1" name="Line 3105"/>
              <p:cNvSpPr>
                <a:spLocks noChangeShapeType="1"/>
              </p:cNvSpPr>
              <p:nvPr/>
            </p:nvSpPr>
            <p:spPr bwMode="auto">
              <a:xfrm flipH="1" flipV="1">
                <a:off x="3015" y="221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2" name="Line 3106"/>
              <p:cNvSpPr>
                <a:spLocks noChangeShapeType="1"/>
              </p:cNvSpPr>
              <p:nvPr/>
            </p:nvSpPr>
            <p:spPr bwMode="auto">
              <a:xfrm flipV="1">
                <a:off x="2987" y="221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3" name="Line 3107"/>
              <p:cNvSpPr>
                <a:spLocks noChangeShapeType="1"/>
              </p:cNvSpPr>
              <p:nvPr/>
            </p:nvSpPr>
            <p:spPr bwMode="auto">
              <a:xfrm flipV="1">
                <a:off x="2430" y="2040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4" name="Line 3108"/>
              <p:cNvSpPr>
                <a:spLocks noChangeShapeType="1"/>
              </p:cNvSpPr>
              <p:nvPr/>
            </p:nvSpPr>
            <p:spPr bwMode="auto">
              <a:xfrm flipH="1" flipV="1">
                <a:off x="2458" y="2040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5" name="Line 3109"/>
              <p:cNvSpPr>
                <a:spLocks noChangeShapeType="1"/>
              </p:cNvSpPr>
              <p:nvPr/>
            </p:nvSpPr>
            <p:spPr bwMode="auto">
              <a:xfrm flipV="1">
                <a:off x="2871" y="219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6" name="Line 3110"/>
              <p:cNvSpPr>
                <a:spLocks noChangeShapeType="1"/>
              </p:cNvSpPr>
              <p:nvPr/>
            </p:nvSpPr>
            <p:spPr bwMode="auto">
              <a:xfrm flipH="1" flipV="1">
                <a:off x="2899" y="2199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7" name="Line 3111"/>
              <p:cNvSpPr>
                <a:spLocks noChangeShapeType="1"/>
              </p:cNvSpPr>
              <p:nvPr/>
            </p:nvSpPr>
            <p:spPr bwMode="auto">
              <a:xfrm flipV="1">
                <a:off x="2358" y="2044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8" name="Line 3112"/>
              <p:cNvSpPr>
                <a:spLocks noChangeShapeType="1"/>
              </p:cNvSpPr>
              <p:nvPr/>
            </p:nvSpPr>
            <p:spPr bwMode="auto">
              <a:xfrm flipH="1" flipV="1">
                <a:off x="2386" y="2044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9" name="Line 3113"/>
              <p:cNvSpPr>
                <a:spLocks noChangeShapeType="1"/>
              </p:cNvSpPr>
              <p:nvPr/>
            </p:nvSpPr>
            <p:spPr bwMode="auto">
              <a:xfrm flipV="1">
                <a:off x="3103" y="221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20" name="Line 3114"/>
              <p:cNvSpPr>
                <a:spLocks noChangeShapeType="1"/>
              </p:cNvSpPr>
              <p:nvPr/>
            </p:nvSpPr>
            <p:spPr bwMode="auto">
              <a:xfrm flipH="1" flipV="1">
                <a:off x="3131" y="221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21" name="Line 3115"/>
              <p:cNvSpPr>
                <a:spLocks noChangeShapeType="1"/>
              </p:cNvSpPr>
              <p:nvPr/>
            </p:nvSpPr>
            <p:spPr bwMode="auto">
              <a:xfrm flipV="1">
                <a:off x="2330" y="2065"/>
                <a:ext cx="28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22" name="Line 3116"/>
              <p:cNvSpPr>
                <a:spLocks noChangeShapeType="1"/>
              </p:cNvSpPr>
              <p:nvPr/>
            </p:nvSpPr>
            <p:spPr bwMode="auto">
              <a:xfrm flipH="1" flipV="1">
                <a:off x="2358" y="2065"/>
                <a:ext cx="16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23" name="Line 3117"/>
              <p:cNvSpPr>
                <a:spLocks noChangeShapeType="1"/>
              </p:cNvSpPr>
              <p:nvPr/>
            </p:nvSpPr>
            <p:spPr bwMode="auto">
              <a:xfrm flipV="1">
                <a:off x="2119" y="2180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24" name="Line 3118"/>
              <p:cNvSpPr>
                <a:spLocks noChangeShapeType="1"/>
              </p:cNvSpPr>
              <p:nvPr/>
            </p:nvSpPr>
            <p:spPr bwMode="auto">
              <a:xfrm flipH="1" flipV="1">
                <a:off x="2147" y="2180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25" name="Line 3119"/>
              <p:cNvSpPr>
                <a:spLocks noChangeShapeType="1"/>
              </p:cNvSpPr>
              <p:nvPr/>
            </p:nvSpPr>
            <p:spPr bwMode="auto">
              <a:xfrm flipH="1" flipV="1">
                <a:off x="2330" y="2086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26" name="Line 3120"/>
              <p:cNvSpPr>
                <a:spLocks noChangeShapeType="1"/>
              </p:cNvSpPr>
              <p:nvPr/>
            </p:nvSpPr>
            <p:spPr bwMode="auto">
              <a:xfrm flipV="1">
                <a:off x="1615" y="2221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27" name="Line 3121"/>
              <p:cNvSpPr>
                <a:spLocks noChangeShapeType="1"/>
              </p:cNvSpPr>
              <p:nvPr/>
            </p:nvSpPr>
            <p:spPr bwMode="auto">
              <a:xfrm flipH="1" flipV="1">
                <a:off x="1642" y="2221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28" name="Line 3122"/>
              <p:cNvSpPr>
                <a:spLocks noChangeShapeType="1"/>
              </p:cNvSpPr>
              <p:nvPr/>
            </p:nvSpPr>
            <p:spPr bwMode="auto">
              <a:xfrm flipV="1">
                <a:off x="2302" y="2086"/>
                <a:ext cx="28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29" name="Line 3123"/>
              <p:cNvSpPr>
                <a:spLocks noChangeShapeType="1"/>
              </p:cNvSpPr>
              <p:nvPr/>
            </p:nvSpPr>
            <p:spPr bwMode="auto">
              <a:xfrm flipV="1">
                <a:off x="2274" y="2108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30" name="Line 3124"/>
              <p:cNvSpPr>
                <a:spLocks noChangeShapeType="1"/>
              </p:cNvSpPr>
              <p:nvPr/>
            </p:nvSpPr>
            <p:spPr bwMode="auto">
              <a:xfrm flipH="1" flipV="1">
                <a:off x="2302" y="2108"/>
                <a:ext cx="16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31" name="Line 3125"/>
              <p:cNvSpPr>
                <a:spLocks noChangeShapeType="1"/>
              </p:cNvSpPr>
              <p:nvPr/>
            </p:nvSpPr>
            <p:spPr bwMode="auto">
              <a:xfrm flipV="1">
                <a:off x="2247" y="2128"/>
                <a:ext cx="27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32" name="Line 3126"/>
              <p:cNvSpPr>
                <a:spLocks noChangeShapeType="1"/>
              </p:cNvSpPr>
              <p:nvPr/>
            </p:nvSpPr>
            <p:spPr bwMode="auto">
              <a:xfrm flipH="1" flipV="1">
                <a:off x="2274" y="2128"/>
                <a:ext cx="17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33" name="Line 3127"/>
              <p:cNvSpPr>
                <a:spLocks noChangeShapeType="1"/>
              </p:cNvSpPr>
              <p:nvPr/>
            </p:nvSpPr>
            <p:spPr bwMode="auto">
              <a:xfrm flipV="1">
                <a:off x="2622" y="2136"/>
                <a:ext cx="29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34" name="Line 3128"/>
              <p:cNvSpPr>
                <a:spLocks noChangeShapeType="1"/>
              </p:cNvSpPr>
              <p:nvPr/>
            </p:nvSpPr>
            <p:spPr bwMode="auto">
              <a:xfrm flipH="1" flipV="1">
                <a:off x="2651" y="2136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35" name="Line 3129"/>
              <p:cNvSpPr>
                <a:spLocks noChangeShapeType="1"/>
              </p:cNvSpPr>
              <p:nvPr/>
            </p:nvSpPr>
            <p:spPr bwMode="auto">
              <a:xfrm flipV="1">
                <a:off x="2667" y="215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36" name="Line 3130"/>
              <p:cNvSpPr>
                <a:spLocks noChangeShapeType="1"/>
              </p:cNvSpPr>
              <p:nvPr/>
            </p:nvSpPr>
            <p:spPr bwMode="auto">
              <a:xfrm flipH="1" flipV="1">
                <a:off x="2695" y="2152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37" name="Line 3131"/>
              <p:cNvSpPr>
                <a:spLocks noChangeShapeType="1"/>
              </p:cNvSpPr>
              <p:nvPr/>
            </p:nvSpPr>
            <p:spPr bwMode="auto">
              <a:xfrm flipV="1">
                <a:off x="1947" y="2211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38" name="Line 3132"/>
              <p:cNvSpPr>
                <a:spLocks noChangeShapeType="1"/>
              </p:cNvSpPr>
              <p:nvPr/>
            </p:nvSpPr>
            <p:spPr bwMode="auto">
              <a:xfrm flipH="1" flipV="1">
                <a:off x="1975" y="221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39" name="Line 3133"/>
              <p:cNvSpPr>
                <a:spLocks noChangeShapeType="1"/>
              </p:cNvSpPr>
              <p:nvPr/>
            </p:nvSpPr>
            <p:spPr bwMode="auto">
              <a:xfrm flipV="1">
                <a:off x="2402" y="2056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40" name="Line 3134"/>
              <p:cNvSpPr>
                <a:spLocks noChangeShapeType="1"/>
              </p:cNvSpPr>
              <p:nvPr/>
            </p:nvSpPr>
            <p:spPr bwMode="auto">
              <a:xfrm flipH="1" flipV="1">
                <a:off x="2430" y="2056"/>
                <a:ext cx="16" cy="2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41" name="Line 3135"/>
              <p:cNvSpPr>
                <a:spLocks noChangeShapeType="1"/>
              </p:cNvSpPr>
              <p:nvPr/>
            </p:nvSpPr>
            <p:spPr bwMode="auto">
              <a:xfrm flipV="1">
                <a:off x="1875" y="2216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42" name="Line 3136"/>
              <p:cNvSpPr>
                <a:spLocks noChangeShapeType="1"/>
              </p:cNvSpPr>
              <p:nvPr/>
            </p:nvSpPr>
            <p:spPr bwMode="auto">
              <a:xfrm flipH="1" flipV="1">
                <a:off x="1903" y="221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43" name="Line 3137"/>
              <p:cNvSpPr>
                <a:spLocks noChangeShapeType="1"/>
              </p:cNvSpPr>
              <p:nvPr/>
            </p:nvSpPr>
            <p:spPr bwMode="auto">
              <a:xfrm flipV="1">
                <a:off x="2578" y="2120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44" name="Line 3138"/>
              <p:cNvSpPr>
                <a:spLocks noChangeShapeType="1"/>
              </p:cNvSpPr>
              <p:nvPr/>
            </p:nvSpPr>
            <p:spPr bwMode="auto">
              <a:xfrm flipH="1" flipV="1">
                <a:off x="2606" y="2120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45" name="Line 3139"/>
              <p:cNvSpPr>
                <a:spLocks noChangeShapeType="1"/>
              </p:cNvSpPr>
              <p:nvPr/>
            </p:nvSpPr>
            <p:spPr bwMode="auto">
              <a:xfrm flipH="1" flipV="1">
                <a:off x="2739" y="2167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46" name="Line 3140"/>
              <p:cNvSpPr>
                <a:spLocks noChangeShapeType="1"/>
              </p:cNvSpPr>
              <p:nvPr/>
            </p:nvSpPr>
            <p:spPr bwMode="auto">
              <a:xfrm flipV="1">
                <a:off x="2711" y="216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47" name="Line 3141"/>
              <p:cNvSpPr>
                <a:spLocks noChangeShapeType="1"/>
              </p:cNvSpPr>
              <p:nvPr/>
            </p:nvSpPr>
            <p:spPr bwMode="auto">
              <a:xfrm flipH="1" flipV="1">
                <a:off x="2047" y="220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48" name="Line 3142"/>
              <p:cNvSpPr>
                <a:spLocks noChangeShapeType="1"/>
              </p:cNvSpPr>
              <p:nvPr/>
            </p:nvSpPr>
            <p:spPr bwMode="auto">
              <a:xfrm flipV="1">
                <a:off x="2019" y="2204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49" name="Line 3143"/>
              <p:cNvSpPr>
                <a:spLocks noChangeShapeType="1"/>
              </p:cNvSpPr>
              <p:nvPr/>
            </p:nvSpPr>
            <p:spPr bwMode="auto">
              <a:xfrm flipV="1">
                <a:off x="2534" y="2102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50" name="Line 3144"/>
              <p:cNvSpPr>
                <a:spLocks noChangeShapeType="1"/>
              </p:cNvSpPr>
              <p:nvPr/>
            </p:nvSpPr>
            <p:spPr bwMode="auto">
              <a:xfrm flipH="1" flipV="1">
                <a:off x="2562" y="2102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51" name="Line 3145"/>
              <p:cNvSpPr>
                <a:spLocks noChangeShapeType="1"/>
              </p:cNvSpPr>
              <p:nvPr/>
            </p:nvSpPr>
            <p:spPr bwMode="auto">
              <a:xfrm flipH="1" flipV="1">
                <a:off x="2247" y="2147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52" name="Line 3146"/>
              <p:cNvSpPr>
                <a:spLocks noChangeShapeType="1"/>
              </p:cNvSpPr>
              <p:nvPr/>
            </p:nvSpPr>
            <p:spPr bwMode="auto">
              <a:xfrm flipV="1">
                <a:off x="2219" y="2147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53" name="Line 3147"/>
              <p:cNvSpPr>
                <a:spLocks noChangeShapeType="1"/>
              </p:cNvSpPr>
              <p:nvPr/>
            </p:nvSpPr>
            <p:spPr bwMode="auto">
              <a:xfrm flipV="1">
                <a:off x="2446" y="2070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54" name="Line 3148"/>
              <p:cNvSpPr>
                <a:spLocks noChangeShapeType="1"/>
              </p:cNvSpPr>
              <p:nvPr/>
            </p:nvSpPr>
            <p:spPr bwMode="auto">
              <a:xfrm flipH="1" flipV="1">
                <a:off x="2474" y="2070"/>
                <a:ext cx="16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55" name="Line 3149"/>
              <p:cNvSpPr>
                <a:spLocks noChangeShapeType="1"/>
              </p:cNvSpPr>
              <p:nvPr/>
            </p:nvSpPr>
            <p:spPr bwMode="auto">
              <a:xfrm flipV="1">
                <a:off x="2490" y="2086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56" name="Line 3150"/>
              <p:cNvSpPr>
                <a:spLocks noChangeShapeType="1"/>
              </p:cNvSpPr>
              <p:nvPr/>
            </p:nvSpPr>
            <p:spPr bwMode="auto">
              <a:xfrm flipH="1" flipV="1">
                <a:off x="2518" y="2086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57" name="Line 3151"/>
              <p:cNvSpPr>
                <a:spLocks noChangeShapeType="1"/>
              </p:cNvSpPr>
              <p:nvPr/>
            </p:nvSpPr>
            <p:spPr bwMode="auto">
              <a:xfrm flipV="1">
                <a:off x="1803" y="222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58" name="Line 3152"/>
              <p:cNvSpPr>
                <a:spLocks noChangeShapeType="1"/>
              </p:cNvSpPr>
              <p:nvPr/>
            </p:nvSpPr>
            <p:spPr bwMode="auto">
              <a:xfrm flipH="1" flipV="1">
                <a:off x="1831" y="222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59" name="Line 3153"/>
              <p:cNvSpPr>
                <a:spLocks noChangeShapeType="1"/>
              </p:cNvSpPr>
              <p:nvPr/>
            </p:nvSpPr>
            <p:spPr bwMode="auto">
              <a:xfrm flipH="1" flipV="1">
                <a:off x="2943" y="2208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60" name="Line 3154"/>
              <p:cNvSpPr>
                <a:spLocks noChangeShapeType="1"/>
              </p:cNvSpPr>
              <p:nvPr/>
            </p:nvSpPr>
            <p:spPr bwMode="auto">
              <a:xfrm flipV="1">
                <a:off x="2915" y="220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61" name="Line 3155"/>
              <p:cNvSpPr>
                <a:spLocks noChangeShapeType="1"/>
              </p:cNvSpPr>
              <p:nvPr/>
            </p:nvSpPr>
            <p:spPr bwMode="auto">
              <a:xfrm flipV="1">
                <a:off x="3031" y="221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62" name="Line 3156"/>
              <p:cNvSpPr>
                <a:spLocks noChangeShapeType="1"/>
              </p:cNvSpPr>
              <p:nvPr/>
            </p:nvSpPr>
            <p:spPr bwMode="auto">
              <a:xfrm flipH="1" flipV="1">
                <a:off x="3059" y="221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63" name="Line 3157"/>
              <p:cNvSpPr>
                <a:spLocks noChangeShapeType="1"/>
              </p:cNvSpPr>
              <p:nvPr/>
            </p:nvSpPr>
            <p:spPr bwMode="auto">
              <a:xfrm flipH="1" flipV="1">
                <a:off x="2783" y="2181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64" name="Line 3158"/>
              <p:cNvSpPr>
                <a:spLocks noChangeShapeType="1"/>
              </p:cNvSpPr>
              <p:nvPr/>
            </p:nvSpPr>
            <p:spPr bwMode="auto">
              <a:xfrm flipV="1">
                <a:off x="2755" y="2181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65" name="Line 3159"/>
              <p:cNvSpPr>
                <a:spLocks noChangeShapeType="1"/>
              </p:cNvSpPr>
              <p:nvPr/>
            </p:nvSpPr>
            <p:spPr bwMode="auto">
              <a:xfrm flipH="1" flipV="1">
                <a:off x="2402" y="2074"/>
                <a:ext cx="16" cy="2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66" name="Line 3160"/>
              <p:cNvSpPr>
                <a:spLocks noChangeShapeType="1"/>
              </p:cNvSpPr>
              <p:nvPr/>
            </p:nvSpPr>
            <p:spPr bwMode="auto">
              <a:xfrm flipV="1">
                <a:off x="2374" y="2074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67" name="Line 3161"/>
              <p:cNvSpPr>
                <a:spLocks noChangeShapeType="1"/>
              </p:cNvSpPr>
              <p:nvPr/>
            </p:nvSpPr>
            <p:spPr bwMode="auto">
              <a:xfrm flipH="1" flipV="1">
                <a:off x="2119" y="2194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68" name="Line 3162"/>
              <p:cNvSpPr>
                <a:spLocks noChangeShapeType="1"/>
              </p:cNvSpPr>
              <p:nvPr/>
            </p:nvSpPr>
            <p:spPr bwMode="auto">
              <a:xfrm flipV="1">
                <a:off x="2091" y="2194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69" name="Line 3163"/>
              <p:cNvSpPr>
                <a:spLocks noChangeShapeType="1"/>
              </p:cNvSpPr>
              <p:nvPr/>
            </p:nvSpPr>
            <p:spPr bwMode="auto">
              <a:xfrm flipH="1" flipV="1">
                <a:off x="1759" y="222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70" name="Line 3164"/>
              <p:cNvSpPr>
                <a:spLocks noChangeShapeType="1"/>
              </p:cNvSpPr>
              <p:nvPr/>
            </p:nvSpPr>
            <p:spPr bwMode="auto">
              <a:xfrm flipV="1">
                <a:off x="1731" y="222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71" name="Line 3165"/>
              <p:cNvSpPr>
                <a:spLocks noChangeShapeType="1"/>
              </p:cNvSpPr>
              <p:nvPr/>
            </p:nvSpPr>
            <p:spPr bwMode="auto">
              <a:xfrm flipH="1" flipV="1">
                <a:off x="2219" y="2165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72" name="Line 3166"/>
              <p:cNvSpPr>
                <a:spLocks noChangeShapeType="1"/>
              </p:cNvSpPr>
              <p:nvPr/>
            </p:nvSpPr>
            <p:spPr bwMode="auto">
              <a:xfrm flipV="1">
                <a:off x="2191" y="2165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73" name="Line 3167"/>
              <p:cNvSpPr>
                <a:spLocks noChangeShapeType="1"/>
              </p:cNvSpPr>
              <p:nvPr/>
            </p:nvSpPr>
            <p:spPr bwMode="auto">
              <a:xfrm flipV="1">
                <a:off x="2346" y="2093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74" name="Line 3168"/>
              <p:cNvSpPr>
                <a:spLocks noChangeShapeType="1"/>
              </p:cNvSpPr>
              <p:nvPr/>
            </p:nvSpPr>
            <p:spPr bwMode="auto">
              <a:xfrm flipH="1" flipV="1">
                <a:off x="2374" y="2093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75" name="Line 3169"/>
              <p:cNvSpPr>
                <a:spLocks noChangeShapeType="1"/>
              </p:cNvSpPr>
              <p:nvPr/>
            </p:nvSpPr>
            <p:spPr bwMode="auto">
              <a:xfrm flipH="1" flipV="1">
                <a:off x="2827" y="2193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76" name="Line 3170"/>
              <p:cNvSpPr>
                <a:spLocks noChangeShapeType="1"/>
              </p:cNvSpPr>
              <p:nvPr/>
            </p:nvSpPr>
            <p:spPr bwMode="auto">
              <a:xfrm flipV="1">
                <a:off x="2799" y="2193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77" name="Line 3171"/>
              <p:cNvSpPr>
                <a:spLocks noChangeShapeType="1"/>
              </p:cNvSpPr>
              <p:nvPr/>
            </p:nvSpPr>
            <p:spPr bwMode="auto">
              <a:xfrm flipV="1">
                <a:off x="3147" y="222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78" name="Line 3172"/>
              <p:cNvSpPr>
                <a:spLocks noChangeShapeType="1"/>
              </p:cNvSpPr>
              <p:nvPr/>
            </p:nvSpPr>
            <p:spPr bwMode="auto">
              <a:xfrm flipH="1" flipV="1">
                <a:off x="2446" y="2085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79" name="Line 3173"/>
              <p:cNvSpPr>
                <a:spLocks noChangeShapeType="1"/>
              </p:cNvSpPr>
              <p:nvPr/>
            </p:nvSpPr>
            <p:spPr bwMode="auto">
              <a:xfrm flipV="1">
                <a:off x="2418" y="2085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80" name="Line 3174"/>
              <p:cNvSpPr>
                <a:spLocks noChangeShapeType="1"/>
              </p:cNvSpPr>
              <p:nvPr/>
            </p:nvSpPr>
            <p:spPr bwMode="auto">
              <a:xfrm flipV="1">
                <a:off x="2318" y="2112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81" name="Line 3175"/>
              <p:cNvSpPr>
                <a:spLocks noChangeShapeType="1"/>
              </p:cNvSpPr>
              <p:nvPr/>
            </p:nvSpPr>
            <p:spPr bwMode="auto">
              <a:xfrm flipH="1" flipV="1">
                <a:off x="2346" y="2112"/>
                <a:ext cx="16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82" name="Line 3176"/>
              <p:cNvSpPr>
                <a:spLocks noChangeShapeType="1"/>
              </p:cNvSpPr>
              <p:nvPr/>
            </p:nvSpPr>
            <p:spPr bwMode="auto">
              <a:xfrm flipV="1">
                <a:off x="1659" y="222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83" name="Line 3177"/>
              <p:cNvSpPr>
                <a:spLocks noChangeShapeType="1"/>
              </p:cNvSpPr>
              <p:nvPr/>
            </p:nvSpPr>
            <p:spPr bwMode="auto">
              <a:xfrm flipH="1" flipV="1">
                <a:off x="1687" y="222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84" name="Line 3178"/>
              <p:cNvSpPr>
                <a:spLocks noChangeShapeType="1"/>
              </p:cNvSpPr>
              <p:nvPr/>
            </p:nvSpPr>
            <p:spPr bwMode="auto">
              <a:xfrm flipV="1">
                <a:off x="2959" y="221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85" name="Line 3179"/>
              <p:cNvSpPr>
                <a:spLocks noChangeShapeType="1"/>
              </p:cNvSpPr>
              <p:nvPr/>
            </p:nvSpPr>
            <p:spPr bwMode="auto">
              <a:xfrm flipH="1" flipV="1">
                <a:off x="2987" y="221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86" name="Line 3180"/>
              <p:cNvSpPr>
                <a:spLocks noChangeShapeType="1"/>
              </p:cNvSpPr>
              <p:nvPr/>
            </p:nvSpPr>
            <p:spPr bwMode="auto">
              <a:xfrm flipV="1">
                <a:off x="2462" y="2098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87" name="Line 3181"/>
              <p:cNvSpPr>
                <a:spLocks noChangeShapeType="1"/>
              </p:cNvSpPr>
              <p:nvPr/>
            </p:nvSpPr>
            <p:spPr bwMode="auto">
              <a:xfrm flipH="1" flipV="1">
                <a:off x="2490" y="2098"/>
                <a:ext cx="16" cy="2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88" name="Line 3182"/>
              <p:cNvSpPr>
                <a:spLocks noChangeShapeType="1"/>
              </p:cNvSpPr>
              <p:nvPr/>
            </p:nvSpPr>
            <p:spPr bwMode="auto">
              <a:xfrm flipH="1" flipV="1">
                <a:off x="2318" y="2132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89" name="Line 3183"/>
              <p:cNvSpPr>
                <a:spLocks noChangeShapeType="1"/>
              </p:cNvSpPr>
              <p:nvPr/>
            </p:nvSpPr>
            <p:spPr bwMode="auto">
              <a:xfrm flipV="1">
                <a:off x="2291" y="2132"/>
                <a:ext cx="27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90" name="Line 3184"/>
              <p:cNvSpPr>
                <a:spLocks noChangeShapeType="1"/>
              </p:cNvSpPr>
              <p:nvPr/>
            </p:nvSpPr>
            <p:spPr bwMode="auto">
              <a:xfrm flipH="1" flipV="1">
                <a:off x="2191" y="2181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91" name="Line 3185"/>
              <p:cNvSpPr>
                <a:spLocks noChangeShapeType="1"/>
              </p:cNvSpPr>
              <p:nvPr/>
            </p:nvSpPr>
            <p:spPr bwMode="auto">
              <a:xfrm flipV="1">
                <a:off x="2163" y="2181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92" name="Line 3186"/>
              <p:cNvSpPr>
                <a:spLocks noChangeShapeType="1"/>
              </p:cNvSpPr>
              <p:nvPr/>
            </p:nvSpPr>
            <p:spPr bwMode="auto">
              <a:xfrm flipH="1" flipV="1">
                <a:off x="2019" y="2214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93" name="Line 3187"/>
              <p:cNvSpPr>
                <a:spLocks noChangeShapeType="1"/>
              </p:cNvSpPr>
              <p:nvPr/>
            </p:nvSpPr>
            <p:spPr bwMode="auto">
              <a:xfrm flipV="1">
                <a:off x="1991" y="221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94" name="Line 3188"/>
              <p:cNvSpPr>
                <a:spLocks noChangeShapeType="1"/>
              </p:cNvSpPr>
              <p:nvPr/>
            </p:nvSpPr>
            <p:spPr bwMode="auto">
              <a:xfrm flipV="1">
                <a:off x="2506" y="2113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95" name="Line 3189"/>
              <p:cNvSpPr>
                <a:spLocks noChangeShapeType="1"/>
              </p:cNvSpPr>
              <p:nvPr/>
            </p:nvSpPr>
            <p:spPr bwMode="auto">
              <a:xfrm flipH="1" flipV="1">
                <a:off x="2534" y="2113"/>
                <a:ext cx="17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96" name="Line 3190"/>
              <p:cNvSpPr>
                <a:spLocks noChangeShapeType="1"/>
              </p:cNvSpPr>
              <p:nvPr/>
            </p:nvSpPr>
            <p:spPr bwMode="auto">
              <a:xfrm flipV="1">
                <a:off x="2843" y="2203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97" name="Line 3191"/>
              <p:cNvSpPr>
                <a:spLocks noChangeShapeType="1"/>
              </p:cNvSpPr>
              <p:nvPr/>
            </p:nvSpPr>
            <p:spPr bwMode="auto">
              <a:xfrm flipV="1">
                <a:off x="1919" y="2219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98" name="Line 3192"/>
              <p:cNvSpPr>
                <a:spLocks noChangeShapeType="1"/>
              </p:cNvSpPr>
              <p:nvPr/>
            </p:nvSpPr>
            <p:spPr bwMode="auto">
              <a:xfrm flipH="1" flipV="1">
                <a:off x="1947" y="221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99" name="Line 3193"/>
              <p:cNvSpPr>
                <a:spLocks noChangeShapeType="1"/>
              </p:cNvSpPr>
              <p:nvPr/>
            </p:nvSpPr>
            <p:spPr bwMode="auto">
              <a:xfrm flipH="1" flipV="1">
                <a:off x="2871" y="2203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00" name="Line 3194"/>
              <p:cNvSpPr>
                <a:spLocks noChangeShapeType="1"/>
              </p:cNvSpPr>
              <p:nvPr/>
            </p:nvSpPr>
            <p:spPr bwMode="auto">
              <a:xfrm flipH="1" flipV="1">
                <a:off x="1615" y="222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01" name="Line 3195"/>
              <p:cNvSpPr>
                <a:spLocks noChangeShapeType="1"/>
              </p:cNvSpPr>
              <p:nvPr/>
            </p:nvSpPr>
            <p:spPr bwMode="auto">
              <a:xfrm flipH="1" flipV="1">
                <a:off x="3103" y="222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02" name="Line 3196"/>
              <p:cNvSpPr>
                <a:spLocks noChangeShapeType="1"/>
              </p:cNvSpPr>
              <p:nvPr/>
            </p:nvSpPr>
            <p:spPr bwMode="auto">
              <a:xfrm flipV="1">
                <a:off x="3075" y="222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03" name="Line 3197"/>
              <p:cNvSpPr>
                <a:spLocks noChangeShapeType="1"/>
              </p:cNvSpPr>
              <p:nvPr/>
            </p:nvSpPr>
            <p:spPr bwMode="auto">
              <a:xfrm flipH="1" flipV="1">
                <a:off x="2578" y="2128"/>
                <a:ext cx="17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04" name="Line 3198"/>
              <p:cNvSpPr>
                <a:spLocks noChangeShapeType="1"/>
              </p:cNvSpPr>
              <p:nvPr/>
            </p:nvSpPr>
            <p:spPr bwMode="auto">
              <a:xfrm flipV="1">
                <a:off x="2551" y="2128"/>
                <a:ext cx="2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05" name="Line 3199"/>
              <p:cNvSpPr>
                <a:spLocks noChangeShapeType="1"/>
              </p:cNvSpPr>
              <p:nvPr/>
            </p:nvSpPr>
            <p:spPr bwMode="auto">
              <a:xfrm flipH="1" flipV="1">
                <a:off x="2418" y="2102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06" name="Line 3200"/>
              <p:cNvSpPr>
                <a:spLocks noChangeShapeType="1"/>
              </p:cNvSpPr>
              <p:nvPr/>
            </p:nvSpPr>
            <p:spPr bwMode="auto">
              <a:xfrm flipV="1">
                <a:off x="2390" y="2102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07" name="Line 3201"/>
              <p:cNvSpPr>
                <a:spLocks noChangeShapeType="1"/>
              </p:cNvSpPr>
              <p:nvPr/>
            </p:nvSpPr>
            <p:spPr bwMode="auto">
              <a:xfrm flipV="1">
                <a:off x="2595" y="2143"/>
                <a:ext cx="2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08" name="Line 3202"/>
              <p:cNvSpPr>
                <a:spLocks noChangeShapeType="1"/>
              </p:cNvSpPr>
              <p:nvPr/>
            </p:nvSpPr>
            <p:spPr bwMode="auto">
              <a:xfrm flipH="1" flipV="1">
                <a:off x="2622" y="2143"/>
                <a:ext cx="17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09" name="Line 3203"/>
              <p:cNvSpPr>
                <a:spLocks noChangeShapeType="1"/>
              </p:cNvSpPr>
              <p:nvPr/>
            </p:nvSpPr>
            <p:spPr bwMode="auto">
              <a:xfrm flipH="1" flipV="1">
                <a:off x="1875" y="222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10" name="Line 3204"/>
              <p:cNvSpPr>
                <a:spLocks noChangeShapeType="1"/>
              </p:cNvSpPr>
              <p:nvPr/>
            </p:nvSpPr>
            <p:spPr bwMode="auto">
              <a:xfrm flipV="1">
                <a:off x="1847" y="222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11" name="Line 3205"/>
              <p:cNvSpPr>
                <a:spLocks noChangeShapeType="1"/>
              </p:cNvSpPr>
              <p:nvPr/>
            </p:nvSpPr>
            <p:spPr bwMode="auto">
              <a:xfrm flipV="1">
                <a:off x="2263" y="2150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12" name="Line 3206"/>
              <p:cNvSpPr>
                <a:spLocks noChangeShapeType="1"/>
              </p:cNvSpPr>
              <p:nvPr/>
            </p:nvSpPr>
            <p:spPr bwMode="auto">
              <a:xfrm flipH="1" flipV="1">
                <a:off x="2291" y="2150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13" name="Line 3207"/>
              <p:cNvSpPr>
                <a:spLocks noChangeShapeType="1"/>
              </p:cNvSpPr>
              <p:nvPr/>
            </p:nvSpPr>
            <p:spPr bwMode="auto">
              <a:xfrm flipH="1" flipV="1">
                <a:off x="2091" y="2205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14" name="Line 3208"/>
              <p:cNvSpPr>
                <a:spLocks noChangeShapeType="1"/>
              </p:cNvSpPr>
              <p:nvPr/>
            </p:nvSpPr>
            <p:spPr bwMode="auto">
              <a:xfrm flipV="1">
                <a:off x="2063" y="2205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15" name="Line 3209"/>
              <p:cNvSpPr>
                <a:spLocks noChangeShapeType="1"/>
              </p:cNvSpPr>
              <p:nvPr/>
            </p:nvSpPr>
            <p:spPr bwMode="auto">
              <a:xfrm flipH="1" flipV="1">
                <a:off x="2667" y="2158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16" name="Line 3210"/>
              <p:cNvSpPr>
                <a:spLocks noChangeShapeType="1"/>
              </p:cNvSpPr>
              <p:nvPr/>
            </p:nvSpPr>
            <p:spPr bwMode="auto">
              <a:xfrm flipV="1">
                <a:off x="2639" y="215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17" name="Line 3211"/>
              <p:cNvSpPr>
                <a:spLocks noChangeShapeType="1"/>
              </p:cNvSpPr>
              <p:nvPr/>
            </p:nvSpPr>
            <p:spPr bwMode="auto">
              <a:xfrm flipH="1" flipV="1">
                <a:off x="2711" y="2172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18" name="Line 3212"/>
              <p:cNvSpPr>
                <a:spLocks noChangeShapeType="1"/>
              </p:cNvSpPr>
              <p:nvPr/>
            </p:nvSpPr>
            <p:spPr bwMode="auto">
              <a:xfrm flipV="1">
                <a:off x="2683" y="217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19" name="Line 3213"/>
              <p:cNvSpPr>
                <a:spLocks noChangeShapeType="1"/>
              </p:cNvSpPr>
              <p:nvPr/>
            </p:nvSpPr>
            <p:spPr bwMode="auto">
              <a:xfrm flipV="1">
                <a:off x="1775" y="222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20" name="Line 3214"/>
              <p:cNvSpPr>
                <a:spLocks noChangeShapeType="1"/>
              </p:cNvSpPr>
              <p:nvPr/>
            </p:nvSpPr>
            <p:spPr bwMode="auto">
              <a:xfrm flipH="1" flipV="1">
                <a:off x="1803" y="222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21" name="Line 3215"/>
              <p:cNvSpPr>
                <a:spLocks noChangeShapeType="1"/>
              </p:cNvSpPr>
              <p:nvPr/>
            </p:nvSpPr>
            <p:spPr bwMode="auto">
              <a:xfrm flipV="1">
                <a:off x="2362" y="2119"/>
                <a:ext cx="28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22" name="Line 3216"/>
              <p:cNvSpPr>
                <a:spLocks noChangeShapeType="1"/>
              </p:cNvSpPr>
              <p:nvPr/>
            </p:nvSpPr>
            <p:spPr bwMode="auto">
              <a:xfrm flipH="1" flipV="1">
                <a:off x="2390" y="2119"/>
                <a:ext cx="17" cy="2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23" name="Line 3217"/>
              <p:cNvSpPr>
                <a:spLocks noChangeShapeType="1"/>
              </p:cNvSpPr>
              <p:nvPr/>
            </p:nvSpPr>
            <p:spPr bwMode="auto">
              <a:xfrm flipV="1">
                <a:off x="2434" y="2112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24" name="Line 3218"/>
              <p:cNvSpPr>
                <a:spLocks noChangeShapeType="1"/>
              </p:cNvSpPr>
              <p:nvPr/>
            </p:nvSpPr>
            <p:spPr bwMode="auto">
              <a:xfrm flipH="1" flipV="1">
                <a:off x="2462" y="2112"/>
                <a:ext cx="16" cy="2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25" name="Line 3219"/>
              <p:cNvSpPr>
                <a:spLocks noChangeShapeType="1"/>
              </p:cNvSpPr>
              <p:nvPr/>
            </p:nvSpPr>
            <p:spPr bwMode="auto">
              <a:xfrm flipH="1" flipV="1">
                <a:off x="2163" y="2195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58" name="Group 3421"/>
            <p:cNvGrpSpPr>
              <a:grpSpLocks/>
            </p:cNvGrpSpPr>
            <p:nvPr/>
          </p:nvGrpSpPr>
          <p:grpSpPr bwMode="auto">
            <a:xfrm>
              <a:off x="2017689" y="3444885"/>
              <a:ext cx="2406650" cy="206377"/>
              <a:chOff x="1631" y="2125"/>
              <a:chExt cx="1516" cy="130"/>
            </a:xfrm>
          </p:grpSpPr>
          <p:sp>
            <p:nvSpPr>
              <p:cNvPr id="21426" name="Line 3221"/>
              <p:cNvSpPr>
                <a:spLocks noChangeShapeType="1"/>
              </p:cNvSpPr>
              <p:nvPr/>
            </p:nvSpPr>
            <p:spPr bwMode="auto">
              <a:xfrm flipV="1">
                <a:off x="2135" y="2195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27" name="Line 3222"/>
              <p:cNvSpPr>
                <a:spLocks noChangeShapeType="1"/>
              </p:cNvSpPr>
              <p:nvPr/>
            </p:nvSpPr>
            <p:spPr bwMode="auto">
              <a:xfrm flipV="1">
                <a:off x="2235" y="2167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28" name="Line 3223"/>
              <p:cNvSpPr>
                <a:spLocks noChangeShapeType="1"/>
              </p:cNvSpPr>
              <p:nvPr/>
            </p:nvSpPr>
            <p:spPr bwMode="auto">
              <a:xfrm flipH="1" flipV="1">
                <a:off x="2263" y="2167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29" name="Line 3224"/>
              <p:cNvSpPr>
                <a:spLocks noChangeShapeType="1"/>
              </p:cNvSpPr>
              <p:nvPr/>
            </p:nvSpPr>
            <p:spPr bwMode="auto">
              <a:xfrm flipH="1" flipV="1">
                <a:off x="2915" y="2212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30" name="Line 3225"/>
              <p:cNvSpPr>
                <a:spLocks noChangeShapeType="1"/>
              </p:cNvSpPr>
              <p:nvPr/>
            </p:nvSpPr>
            <p:spPr bwMode="auto">
              <a:xfrm flipV="1">
                <a:off x="2887" y="221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31" name="Line 3226"/>
              <p:cNvSpPr>
                <a:spLocks noChangeShapeType="1"/>
              </p:cNvSpPr>
              <p:nvPr/>
            </p:nvSpPr>
            <p:spPr bwMode="auto">
              <a:xfrm flipV="1">
                <a:off x="3003" y="2222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32" name="Line 3227"/>
              <p:cNvSpPr>
                <a:spLocks noChangeShapeType="1"/>
              </p:cNvSpPr>
              <p:nvPr/>
            </p:nvSpPr>
            <p:spPr bwMode="auto">
              <a:xfrm flipH="1" flipV="1">
                <a:off x="3031" y="222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33" name="Line 3228"/>
              <p:cNvSpPr>
                <a:spLocks noChangeShapeType="1"/>
              </p:cNvSpPr>
              <p:nvPr/>
            </p:nvSpPr>
            <p:spPr bwMode="auto">
              <a:xfrm flipV="1">
                <a:off x="2727" y="218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34" name="Line 3229"/>
              <p:cNvSpPr>
                <a:spLocks noChangeShapeType="1"/>
              </p:cNvSpPr>
              <p:nvPr/>
            </p:nvSpPr>
            <p:spPr bwMode="auto">
              <a:xfrm flipH="1" flipV="1">
                <a:off x="2755" y="2185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35" name="Line 3230"/>
              <p:cNvSpPr>
                <a:spLocks noChangeShapeType="1"/>
              </p:cNvSpPr>
              <p:nvPr/>
            </p:nvSpPr>
            <p:spPr bwMode="auto">
              <a:xfrm flipV="1">
                <a:off x="1703" y="222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36" name="Line 3231"/>
              <p:cNvSpPr>
                <a:spLocks noChangeShapeType="1"/>
              </p:cNvSpPr>
              <p:nvPr/>
            </p:nvSpPr>
            <p:spPr bwMode="auto">
              <a:xfrm flipH="1" flipV="1">
                <a:off x="1731" y="222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37" name="Line 3232"/>
              <p:cNvSpPr>
                <a:spLocks noChangeShapeType="1"/>
              </p:cNvSpPr>
              <p:nvPr/>
            </p:nvSpPr>
            <p:spPr bwMode="auto">
              <a:xfrm flipH="1" flipV="1">
                <a:off x="2362" y="2137"/>
                <a:ext cx="17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38" name="Line 3233"/>
              <p:cNvSpPr>
                <a:spLocks noChangeShapeType="1"/>
              </p:cNvSpPr>
              <p:nvPr/>
            </p:nvSpPr>
            <p:spPr bwMode="auto">
              <a:xfrm flipV="1">
                <a:off x="2334" y="2137"/>
                <a:ext cx="28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39" name="Line 3234"/>
              <p:cNvSpPr>
                <a:spLocks noChangeShapeType="1"/>
              </p:cNvSpPr>
              <p:nvPr/>
            </p:nvSpPr>
            <p:spPr bwMode="auto">
              <a:xfrm flipH="1" flipV="1">
                <a:off x="2506" y="2125"/>
                <a:ext cx="17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40" name="Line 3235"/>
              <p:cNvSpPr>
                <a:spLocks noChangeShapeType="1"/>
              </p:cNvSpPr>
              <p:nvPr/>
            </p:nvSpPr>
            <p:spPr bwMode="auto">
              <a:xfrm flipV="1">
                <a:off x="2478" y="2125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41" name="Line 3236"/>
              <p:cNvSpPr>
                <a:spLocks noChangeShapeType="1"/>
              </p:cNvSpPr>
              <p:nvPr/>
            </p:nvSpPr>
            <p:spPr bwMode="auto">
              <a:xfrm flipV="1">
                <a:off x="3119" y="222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42" name="Line 3237"/>
              <p:cNvSpPr>
                <a:spLocks noChangeShapeType="1"/>
              </p:cNvSpPr>
              <p:nvPr/>
            </p:nvSpPr>
            <p:spPr bwMode="auto">
              <a:xfrm flipH="1" flipV="1">
                <a:off x="2799" y="2197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43" name="Line 3238"/>
              <p:cNvSpPr>
                <a:spLocks noChangeShapeType="1"/>
              </p:cNvSpPr>
              <p:nvPr/>
            </p:nvSpPr>
            <p:spPr bwMode="auto">
              <a:xfrm flipV="1">
                <a:off x="2771" y="219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44" name="Line 3239"/>
              <p:cNvSpPr>
                <a:spLocks noChangeShapeType="1"/>
              </p:cNvSpPr>
              <p:nvPr/>
            </p:nvSpPr>
            <p:spPr bwMode="auto">
              <a:xfrm flipH="1" flipV="1">
                <a:off x="1659" y="223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45" name="Line 3240"/>
              <p:cNvSpPr>
                <a:spLocks noChangeShapeType="1"/>
              </p:cNvSpPr>
              <p:nvPr/>
            </p:nvSpPr>
            <p:spPr bwMode="auto">
              <a:xfrm flipV="1">
                <a:off x="1631" y="223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46" name="Line 3241"/>
              <p:cNvSpPr>
                <a:spLocks noChangeShapeType="1"/>
              </p:cNvSpPr>
              <p:nvPr/>
            </p:nvSpPr>
            <p:spPr bwMode="auto">
              <a:xfrm flipH="1" flipV="1">
                <a:off x="2551" y="2138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47" name="Line 3242"/>
              <p:cNvSpPr>
                <a:spLocks noChangeShapeType="1"/>
              </p:cNvSpPr>
              <p:nvPr/>
            </p:nvSpPr>
            <p:spPr bwMode="auto">
              <a:xfrm flipV="1">
                <a:off x="2407" y="2128"/>
                <a:ext cx="27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48" name="Line 3243"/>
              <p:cNvSpPr>
                <a:spLocks noChangeShapeType="1"/>
              </p:cNvSpPr>
              <p:nvPr/>
            </p:nvSpPr>
            <p:spPr bwMode="auto">
              <a:xfrm flipV="1">
                <a:off x="2523" y="2138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49" name="Line 3244"/>
              <p:cNvSpPr>
                <a:spLocks noChangeShapeType="1"/>
              </p:cNvSpPr>
              <p:nvPr/>
            </p:nvSpPr>
            <p:spPr bwMode="auto">
              <a:xfrm flipH="1" flipV="1">
                <a:off x="2434" y="2128"/>
                <a:ext cx="17" cy="2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50" name="Line 3245"/>
              <p:cNvSpPr>
                <a:spLocks noChangeShapeType="1"/>
              </p:cNvSpPr>
              <p:nvPr/>
            </p:nvSpPr>
            <p:spPr bwMode="auto">
              <a:xfrm flipH="1" flipV="1">
                <a:off x="2235" y="2183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51" name="Line 3246"/>
              <p:cNvSpPr>
                <a:spLocks noChangeShapeType="1"/>
              </p:cNvSpPr>
              <p:nvPr/>
            </p:nvSpPr>
            <p:spPr bwMode="auto">
              <a:xfrm flipV="1">
                <a:off x="2207" y="2183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52" name="Line 3247"/>
              <p:cNvSpPr>
                <a:spLocks noChangeShapeType="1"/>
              </p:cNvSpPr>
              <p:nvPr/>
            </p:nvSpPr>
            <p:spPr bwMode="auto">
              <a:xfrm flipH="1" flipV="1">
                <a:off x="1991" y="222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53" name="Line 3248"/>
              <p:cNvSpPr>
                <a:spLocks noChangeShapeType="1"/>
              </p:cNvSpPr>
              <p:nvPr/>
            </p:nvSpPr>
            <p:spPr bwMode="auto">
              <a:xfrm flipV="1">
                <a:off x="1963" y="222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54" name="Line 3249"/>
              <p:cNvSpPr>
                <a:spLocks noChangeShapeType="1"/>
              </p:cNvSpPr>
              <p:nvPr/>
            </p:nvSpPr>
            <p:spPr bwMode="auto">
              <a:xfrm flipV="1">
                <a:off x="2035" y="2216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55" name="Line 3250"/>
              <p:cNvSpPr>
                <a:spLocks noChangeShapeType="1"/>
              </p:cNvSpPr>
              <p:nvPr/>
            </p:nvSpPr>
            <p:spPr bwMode="auto">
              <a:xfrm flipH="1" flipV="1">
                <a:off x="2063" y="2216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56" name="Line 3251"/>
              <p:cNvSpPr>
                <a:spLocks noChangeShapeType="1"/>
              </p:cNvSpPr>
              <p:nvPr/>
            </p:nvSpPr>
            <p:spPr bwMode="auto">
              <a:xfrm flipV="1">
                <a:off x="2307" y="2154"/>
                <a:ext cx="27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57" name="Line 3252"/>
              <p:cNvSpPr>
                <a:spLocks noChangeShapeType="1"/>
              </p:cNvSpPr>
              <p:nvPr/>
            </p:nvSpPr>
            <p:spPr bwMode="auto">
              <a:xfrm flipH="1" flipV="1">
                <a:off x="2334" y="2154"/>
                <a:ext cx="17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58" name="Line 3253"/>
              <p:cNvSpPr>
                <a:spLocks noChangeShapeType="1"/>
              </p:cNvSpPr>
              <p:nvPr/>
            </p:nvSpPr>
            <p:spPr bwMode="auto">
              <a:xfrm flipH="1" flipV="1">
                <a:off x="1919" y="222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59" name="Line 3254"/>
              <p:cNvSpPr>
                <a:spLocks noChangeShapeType="1"/>
              </p:cNvSpPr>
              <p:nvPr/>
            </p:nvSpPr>
            <p:spPr bwMode="auto">
              <a:xfrm flipV="1">
                <a:off x="1891" y="222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60" name="Line 3255"/>
              <p:cNvSpPr>
                <a:spLocks noChangeShapeType="1"/>
              </p:cNvSpPr>
              <p:nvPr/>
            </p:nvSpPr>
            <p:spPr bwMode="auto">
              <a:xfrm flipV="1">
                <a:off x="2567" y="2152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61" name="Line 3256"/>
              <p:cNvSpPr>
                <a:spLocks noChangeShapeType="1"/>
              </p:cNvSpPr>
              <p:nvPr/>
            </p:nvSpPr>
            <p:spPr bwMode="auto">
              <a:xfrm flipH="1" flipV="1">
                <a:off x="2595" y="2152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62" name="Line 3257"/>
              <p:cNvSpPr>
                <a:spLocks noChangeShapeType="1"/>
              </p:cNvSpPr>
              <p:nvPr/>
            </p:nvSpPr>
            <p:spPr bwMode="auto">
              <a:xfrm flipH="1" flipV="1">
                <a:off x="2959" y="2220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63" name="Line 3258"/>
              <p:cNvSpPr>
                <a:spLocks noChangeShapeType="1"/>
              </p:cNvSpPr>
              <p:nvPr/>
            </p:nvSpPr>
            <p:spPr bwMode="auto">
              <a:xfrm flipV="1">
                <a:off x="2931" y="222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64" name="Line 3259"/>
              <p:cNvSpPr>
                <a:spLocks noChangeShapeType="1"/>
              </p:cNvSpPr>
              <p:nvPr/>
            </p:nvSpPr>
            <p:spPr bwMode="auto">
              <a:xfrm flipV="1">
                <a:off x="2107" y="2207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65" name="Line 3260"/>
              <p:cNvSpPr>
                <a:spLocks noChangeShapeType="1"/>
              </p:cNvSpPr>
              <p:nvPr/>
            </p:nvSpPr>
            <p:spPr bwMode="auto">
              <a:xfrm flipH="1" flipV="1">
                <a:off x="2135" y="2207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66" name="Line 3261"/>
              <p:cNvSpPr>
                <a:spLocks noChangeShapeType="1"/>
              </p:cNvSpPr>
              <p:nvPr/>
            </p:nvSpPr>
            <p:spPr bwMode="auto">
              <a:xfrm flipV="1">
                <a:off x="1819" y="223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67" name="Line 3262"/>
              <p:cNvSpPr>
                <a:spLocks noChangeShapeType="1"/>
              </p:cNvSpPr>
              <p:nvPr/>
            </p:nvSpPr>
            <p:spPr bwMode="auto">
              <a:xfrm flipH="1" flipV="1">
                <a:off x="1847" y="223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68" name="Line 3263"/>
              <p:cNvSpPr>
                <a:spLocks noChangeShapeType="1"/>
              </p:cNvSpPr>
              <p:nvPr/>
            </p:nvSpPr>
            <p:spPr bwMode="auto">
              <a:xfrm flipV="1">
                <a:off x="2611" y="216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69" name="Line 3264"/>
              <p:cNvSpPr>
                <a:spLocks noChangeShapeType="1"/>
              </p:cNvSpPr>
              <p:nvPr/>
            </p:nvSpPr>
            <p:spPr bwMode="auto">
              <a:xfrm flipH="1" flipV="1">
                <a:off x="2639" y="2165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70" name="Line 3265"/>
              <p:cNvSpPr>
                <a:spLocks noChangeShapeType="1"/>
              </p:cNvSpPr>
              <p:nvPr/>
            </p:nvSpPr>
            <p:spPr bwMode="auto">
              <a:xfrm flipV="1">
                <a:off x="3047" y="2228"/>
                <a:ext cx="28" cy="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71" name="Line 3266"/>
              <p:cNvSpPr>
                <a:spLocks noChangeShapeType="1"/>
              </p:cNvSpPr>
              <p:nvPr/>
            </p:nvSpPr>
            <p:spPr bwMode="auto">
              <a:xfrm flipH="1" flipV="1">
                <a:off x="3075" y="222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72" name="Line 3267"/>
              <p:cNvSpPr>
                <a:spLocks noChangeShapeType="1"/>
              </p:cNvSpPr>
              <p:nvPr/>
            </p:nvSpPr>
            <p:spPr bwMode="auto">
              <a:xfrm flipV="1">
                <a:off x="2815" y="220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73" name="Line 3268"/>
              <p:cNvSpPr>
                <a:spLocks noChangeShapeType="1"/>
              </p:cNvSpPr>
              <p:nvPr/>
            </p:nvSpPr>
            <p:spPr bwMode="auto">
              <a:xfrm flipH="1" flipV="1">
                <a:off x="2843" y="2207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74" name="Line 3269"/>
              <p:cNvSpPr>
                <a:spLocks noChangeShapeType="1"/>
              </p:cNvSpPr>
              <p:nvPr/>
            </p:nvSpPr>
            <p:spPr bwMode="auto">
              <a:xfrm flipH="1" flipV="1">
                <a:off x="2478" y="2138"/>
                <a:ext cx="17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75" name="Line 3270"/>
              <p:cNvSpPr>
                <a:spLocks noChangeShapeType="1"/>
              </p:cNvSpPr>
              <p:nvPr/>
            </p:nvSpPr>
            <p:spPr bwMode="auto">
              <a:xfrm flipV="1">
                <a:off x="2451" y="2138"/>
                <a:ext cx="27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76" name="Line 3271"/>
              <p:cNvSpPr>
                <a:spLocks noChangeShapeType="1"/>
              </p:cNvSpPr>
              <p:nvPr/>
            </p:nvSpPr>
            <p:spPr bwMode="auto">
              <a:xfrm flipH="1" flipV="1">
                <a:off x="2407" y="2144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77" name="Line 3272"/>
              <p:cNvSpPr>
                <a:spLocks noChangeShapeType="1"/>
              </p:cNvSpPr>
              <p:nvPr/>
            </p:nvSpPr>
            <p:spPr bwMode="auto">
              <a:xfrm flipV="1">
                <a:off x="2379" y="2144"/>
                <a:ext cx="28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78" name="Line 3273"/>
              <p:cNvSpPr>
                <a:spLocks noChangeShapeType="1"/>
              </p:cNvSpPr>
              <p:nvPr/>
            </p:nvSpPr>
            <p:spPr bwMode="auto">
              <a:xfrm flipH="1" flipV="1">
                <a:off x="2307" y="2171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79" name="Line 3274"/>
              <p:cNvSpPr>
                <a:spLocks noChangeShapeType="1"/>
              </p:cNvSpPr>
              <p:nvPr/>
            </p:nvSpPr>
            <p:spPr bwMode="auto">
              <a:xfrm flipV="1">
                <a:off x="2279" y="2171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80" name="Line 3275"/>
              <p:cNvSpPr>
                <a:spLocks noChangeShapeType="1"/>
              </p:cNvSpPr>
              <p:nvPr/>
            </p:nvSpPr>
            <p:spPr bwMode="auto">
              <a:xfrm flipV="1">
                <a:off x="2655" y="217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81" name="Line 3276"/>
              <p:cNvSpPr>
                <a:spLocks noChangeShapeType="1"/>
              </p:cNvSpPr>
              <p:nvPr/>
            </p:nvSpPr>
            <p:spPr bwMode="auto">
              <a:xfrm flipH="1" flipV="1">
                <a:off x="2683" y="2178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82" name="Line 3277"/>
              <p:cNvSpPr>
                <a:spLocks noChangeShapeType="1"/>
              </p:cNvSpPr>
              <p:nvPr/>
            </p:nvSpPr>
            <p:spPr bwMode="auto">
              <a:xfrm flipH="1" flipV="1">
                <a:off x="2207" y="2197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83" name="Line 3278"/>
              <p:cNvSpPr>
                <a:spLocks noChangeShapeType="1"/>
              </p:cNvSpPr>
              <p:nvPr/>
            </p:nvSpPr>
            <p:spPr bwMode="auto">
              <a:xfrm flipV="1">
                <a:off x="2179" y="2197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84" name="Line 3279"/>
              <p:cNvSpPr>
                <a:spLocks noChangeShapeType="1"/>
              </p:cNvSpPr>
              <p:nvPr/>
            </p:nvSpPr>
            <p:spPr bwMode="auto">
              <a:xfrm flipH="1" flipV="1">
                <a:off x="1775" y="223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85" name="Line 3280"/>
              <p:cNvSpPr>
                <a:spLocks noChangeShapeType="1"/>
              </p:cNvSpPr>
              <p:nvPr/>
            </p:nvSpPr>
            <p:spPr bwMode="auto">
              <a:xfrm flipV="1">
                <a:off x="1747" y="223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86" name="Line 3281"/>
              <p:cNvSpPr>
                <a:spLocks noChangeShapeType="1"/>
              </p:cNvSpPr>
              <p:nvPr/>
            </p:nvSpPr>
            <p:spPr bwMode="auto">
              <a:xfrm flipH="1" flipV="1">
                <a:off x="2523" y="2149"/>
                <a:ext cx="16" cy="2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87" name="Line 3282"/>
              <p:cNvSpPr>
                <a:spLocks noChangeShapeType="1"/>
              </p:cNvSpPr>
              <p:nvPr/>
            </p:nvSpPr>
            <p:spPr bwMode="auto">
              <a:xfrm flipV="1">
                <a:off x="2495" y="2149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88" name="Line 3283"/>
              <p:cNvSpPr>
                <a:spLocks noChangeShapeType="1"/>
              </p:cNvSpPr>
              <p:nvPr/>
            </p:nvSpPr>
            <p:spPr bwMode="auto">
              <a:xfrm flipV="1">
                <a:off x="2699" y="219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89" name="Line 3284"/>
              <p:cNvSpPr>
                <a:spLocks noChangeShapeType="1"/>
              </p:cNvSpPr>
              <p:nvPr/>
            </p:nvSpPr>
            <p:spPr bwMode="auto">
              <a:xfrm flipH="1" flipV="1">
                <a:off x="2727" y="2191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90" name="Line 3285"/>
              <p:cNvSpPr>
                <a:spLocks noChangeShapeType="1"/>
              </p:cNvSpPr>
              <p:nvPr/>
            </p:nvSpPr>
            <p:spPr bwMode="auto">
              <a:xfrm flipH="1" flipV="1">
                <a:off x="2887" y="2216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91" name="Line 3286"/>
              <p:cNvSpPr>
                <a:spLocks noChangeShapeType="1"/>
              </p:cNvSpPr>
              <p:nvPr/>
            </p:nvSpPr>
            <p:spPr bwMode="auto">
              <a:xfrm flipH="1" flipV="1">
                <a:off x="3003" y="222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92" name="Line 3287"/>
              <p:cNvSpPr>
                <a:spLocks noChangeShapeType="1"/>
              </p:cNvSpPr>
              <p:nvPr/>
            </p:nvSpPr>
            <p:spPr bwMode="auto">
              <a:xfrm flipV="1">
                <a:off x="2859" y="221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93" name="Line 3288"/>
              <p:cNvSpPr>
                <a:spLocks noChangeShapeType="1"/>
              </p:cNvSpPr>
              <p:nvPr/>
            </p:nvSpPr>
            <p:spPr bwMode="auto">
              <a:xfrm flipV="1">
                <a:off x="2975" y="222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94" name="Line 3289"/>
              <p:cNvSpPr>
                <a:spLocks noChangeShapeType="1"/>
              </p:cNvSpPr>
              <p:nvPr/>
            </p:nvSpPr>
            <p:spPr bwMode="auto">
              <a:xfrm flipH="1" flipV="1">
                <a:off x="2379" y="2160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95" name="Line 3290"/>
              <p:cNvSpPr>
                <a:spLocks noChangeShapeType="1"/>
              </p:cNvSpPr>
              <p:nvPr/>
            </p:nvSpPr>
            <p:spPr bwMode="auto">
              <a:xfrm flipV="1">
                <a:off x="2351" y="2160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96" name="Line 3291"/>
              <p:cNvSpPr>
                <a:spLocks noChangeShapeType="1"/>
              </p:cNvSpPr>
              <p:nvPr/>
            </p:nvSpPr>
            <p:spPr bwMode="auto">
              <a:xfrm flipV="1">
                <a:off x="1675" y="223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97" name="Line 3292"/>
              <p:cNvSpPr>
                <a:spLocks noChangeShapeType="1"/>
              </p:cNvSpPr>
              <p:nvPr/>
            </p:nvSpPr>
            <p:spPr bwMode="auto">
              <a:xfrm flipH="1" flipV="1">
                <a:off x="1703" y="223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98" name="Line 3293"/>
              <p:cNvSpPr>
                <a:spLocks noChangeShapeType="1"/>
              </p:cNvSpPr>
              <p:nvPr/>
            </p:nvSpPr>
            <p:spPr bwMode="auto">
              <a:xfrm flipV="1">
                <a:off x="2251" y="2186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99" name="Line 3294"/>
              <p:cNvSpPr>
                <a:spLocks noChangeShapeType="1"/>
              </p:cNvSpPr>
              <p:nvPr/>
            </p:nvSpPr>
            <p:spPr bwMode="auto">
              <a:xfrm flipH="1" flipV="1">
                <a:off x="2279" y="2186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00" name="Line 3295"/>
              <p:cNvSpPr>
                <a:spLocks noChangeShapeType="1"/>
              </p:cNvSpPr>
              <p:nvPr/>
            </p:nvSpPr>
            <p:spPr bwMode="auto">
              <a:xfrm flipH="1" flipV="1">
                <a:off x="2451" y="2152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01" name="Line 3296"/>
              <p:cNvSpPr>
                <a:spLocks noChangeShapeType="1"/>
              </p:cNvSpPr>
              <p:nvPr/>
            </p:nvSpPr>
            <p:spPr bwMode="auto">
              <a:xfrm flipV="1">
                <a:off x="2423" y="2152"/>
                <a:ext cx="28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02" name="Line 3297"/>
              <p:cNvSpPr>
                <a:spLocks noChangeShapeType="1"/>
              </p:cNvSpPr>
              <p:nvPr/>
            </p:nvSpPr>
            <p:spPr bwMode="auto">
              <a:xfrm flipV="1">
                <a:off x="2007" y="222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03" name="Line 3298"/>
              <p:cNvSpPr>
                <a:spLocks noChangeShapeType="1"/>
              </p:cNvSpPr>
              <p:nvPr/>
            </p:nvSpPr>
            <p:spPr bwMode="auto">
              <a:xfrm flipH="1" flipV="1">
                <a:off x="2035" y="222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04" name="Line 3299"/>
              <p:cNvSpPr>
                <a:spLocks noChangeShapeType="1"/>
              </p:cNvSpPr>
              <p:nvPr/>
            </p:nvSpPr>
            <p:spPr bwMode="auto">
              <a:xfrm flipV="1">
                <a:off x="2079" y="2218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05" name="Line 3300"/>
              <p:cNvSpPr>
                <a:spLocks noChangeShapeType="1"/>
              </p:cNvSpPr>
              <p:nvPr/>
            </p:nvSpPr>
            <p:spPr bwMode="auto">
              <a:xfrm flipH="1" flipV="1">
                <a:off x="2107" y="2218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06" name="Line 3301"/>
              <p:cNvSpPr>
                <a:spLocks noChangeShapeType="1"/>
              </p:cNvSpPr>
              <p:nvPr/>
            </p:nvSpPr>
            <p:spPr bwMode="auto">
              <a:xfrm flipH="1" flipV="1">
                <a:off x="2567" y="2161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07" name="Line 3302"/>
              <p:cNvSpPr>
                <a:spLocks noChangeShapeType="1"/>
              </p:cNvSpPr>
              <p:nvPr/>
            </p:nvSpPr>
            <p:spPr bwMode="auto">
              <a:xfrm flipV="1">
                <a:off x="2539" y="2161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08" name="Line 3303"/>
              <p:cNvSpPr>
                <a:spLocks noChangeShapeType="1"/>
              </p:cNvSpPr>
              <p:nvPr/>
            </p:nvSpPr>
            <p:spPr bwMode="auto">
              <a:xfrm flipV="1">
                <a:off x="1935" y="223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09" name="Line 3304"/>
              <p:cNvSpPr>
                <a:spLocks noChangeShapeType="1"/>
              </p:cNvSpPr>
              <p:nvPr/>
            </p:nvSpPr>
            <p:spPr bwMode="auto">
              <a:xfrm flipH="1" flipV="1">
                <a:off x="1963" y="223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0" name="Line 3305"/>
              <p:cNvSpPr>
                <a:spLocks noChangeShapeType="1"/>
              </p:cNvSpPr>
              <p:nvPr/>
            </p:nvSpPr>
            <p:spPr bwMode="auto">
              <a:xfrm flipV="1">
                <a:off x="3091" y="223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1" name="Line 3306"/>
              <p:cNvSpPr>
                <a:spLocks noChangeShapeType="1"/>
              </p:cNvSpPr>
              <p:nvPr/>
            </p:nvSpPr>
            <p:spPr bwMode="auto">
              <a:xfrm flipV="1">
                <a:off x="2743" y="220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2" name="Line 3307"/>
              <p:cNvSpPr>
                <a:spLocks noChangeShapeType="1"/>
              </p:cNvSpPr>
              <p:nvPr/>
            </p:nvSpPr>
            <p:spPr bwMode="auto">
              <a:xfrm flipH="1" flipV="1">
                <a:off x="2771" y="2202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3" name="Line 3308"/>
              <p:cNvSpPr>
                <a:spLocks noChangeShapeType="1"/>
              </p:cNvSpPr>
              <p:nvPr/>
            </p:nvSpPr>
            <p:spPr bwMode="auto">
              <a:xfrm flipH="1" flipV="1">
                <a:off x="1631" y="223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4" name="Line 3309"/>
              <p:cNvSpPr>
                <a:spLocks noChangeShapeType="1"/>
              </p:cNvSpPr>
              <p:nvPr/>
            </p:nvSpPr>
            <p:spPr bwMode="auto">
              <a:xfrm flipV="1">
                <a:off x="1863" y="223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5" name="Line 3310"/>
              <p:cNvSpPr>
                <a:spLocks noChangeShapeType="1"/>
              </p:cNvSpPr>
              <p:nvPr/>
            </p:nvSpPr>
            <p:spPr bwMode="auto">
              <a:xfrm flipH="1" flipV="1">
                <a:off x="1891" y="223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6" name="Line 3311"/>
              <p:cNvSpPr>
                <a:spLocks noChangeShapeType="1"/>
              </p:cNvSpPr>
              <p:nvPr/>
            </p:nvSpPr>
            <p:spPr bwMode="auto">
              <a:xfrm flipV="1">
                <a:off x="2151" y="2210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7" name="Line 3312"/>
              <p:cNvSpPr>
                <a:spLocks noChangeShapeType="1"/>
              </p:cNvSpPr>
              <p:nvPr/>
            </p:nvSpPr>
            <p:spPr bwMode="auto">
              <a:xfrm flipH="1" flipV="1">
                <a:off x="2179" y="2210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8" name="Line 3313"/>
              <p:cNvSpPr>
                <a:spLocks noChangeShapeType="1"/>
              </p:cNvSpPr>
              <p:nvPr/>
            </p:nvSpPr>
            <p:spPr bwMode="auto">
              <a:xfrm flipH="1" flipV="1">
                <a:off x="2351" y="2175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9" name="Line 3314"/>
              <p:cNvSpPr>
                <a:spLocks noChangeShapeType="1"/>
              </p:cNvSpPr>
              <p:nvPr/>
            </p:nvSpPr>
            <p:spPr bwMode="auto">
              <a:xfrm flipV="1">
                <a:off x="2323" y="2175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0" name="Line 3315"/>
              <p:cNvSpPr>
                <a:spLocks noChangeShapeType="1"/>
              </p:cNvSpPr>
              <p:nvPr/>
            </p:nvSpPr>
            <p:spPr bwMode="auto">
              <a:xfrm flipV="1">
                <a:off x="2583" y="2173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1" name="Line 3316"/>
              <p:cNvSpPr>
                <a:spLocks noChangeShapeType="1"/>
              </p:cNvSpPr>
              <p:nvPr/>
            </p:nvSpPr>
            <p:spPr bwMode="auto">
              <a:xfrm flipH="1" flipV="1">
                <a:off x="2611" y="2173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2" name="Line 3317"/>
              <p:cNvSpPr>
                <a:spLocks noChangeShapeType="1"/>
              </p:cNvSpPr>
              <p:nvPr/>
            </p:nvSpPr>
            <p:spPr bwMode="auto">
              <a:xfrm flipV="1">
                <a:off x="2903" y="222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3" name="Line 3318"/>
              <p:cNvSpPr>
                <a:spLocks noChangeShapeType="1"/>
              </p:cNvSpPr>
              <p:nvPr/>
            </p:nvSpPr>
            <p:spPr bwMode="auto">
              <a:xfrm flipH="1" flipV="1">
                <a:off x="2931" y="222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4" name="Line 3319"/>
              <p:cNvSpPr>
                <a:spLocks noChangeShapeType="1"/>
              </p:cNvSpPr>
              <p:nvPr/>
            </p:nvSpPr>
            <p:spPr bwMode="auto">
              <a:xfrm flipV="1">
                <a:off x="2467" y="2161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5" name="Line 3320"/>
              <p:cNvSpPr>
                <a:spLocks noChangeShapeType="1"/>
              </p:cNvSpPr>
              <p:nvPr/>
            </p:nvSpPr>
            <p:spPr bwMode="auto">
              <a:xfrm flipH="1" flipV="1">
                <a:off x="2495" y="2161"/>
                <a:ext cx="16" cy="2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6" name="Line 3321"/>
              <p:cNvSpPr>
                <a:spLocks noChangeShapeType="1"/>
              </p:cNvSpPr>
              <p:nvPr/>
            </p:nvSpPr>
            <p:spPr bwMode="auto">
              <a:xfrm flipH="1" flipV="1">
                <a:off x="1819" y="223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7" name="Line 3322"/>
              <p:cNvSpPr>
                <a:spLocks noChangeShapeType="1"/>
              </p:cNvSpPr>
              <p:nvPr/>
            </p:nvSpPr>
            <p:spPr bwMode="auto">
              <a:xfrm flipV="1">
                <a:off x="1791" y="223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8" name="Line 3323"/>
              <p:cNvSpPr>
                <a:spLocks noChangeShapeType="1"/>
              </p:cNvSpPr>
              <p:nvPr/>
            </p:nvSpPr>
            <p:spPr bwMode="auto">
              <a:xfrm flipH="1" flipV="1">
                <a:off x="2423" y="2166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9" name="Line 3324"/>
              <p:cNvSpPr>
                <a:spLocks noChangeShapeType="1"/>
              </p:cNvSpPr>
              <p:nvPr/>
            </p:nvSpPr>
            <p:spPr bwMode="auto">
              <a:xfrm flipV="1">
                <a:off x="2395" y="2166"/>
                <a:ext cx="28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30" name="Line 3325"/>
              <p:cNvSpPr>
                <a:spLocks noChangeShapeType="1"/>
              </p:cNvSpPr>
              <p:nvPr/>
            </p:nvSpPr>
            <p:spPr bwMode="auto">
              <a:xfrm flipV="1">
                <a:off x="2223" y="2200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31" name="Line 3326"/>
              <p:cNvSpPr>
                <a:spLocks noChangeShapeType="1"/>
              </p:cNvSpPr>
              <p:nvPr/>
            </p:nvSpPr>
            <p:spPr bwMode="auto">
              <a:xfrm flipH="1" flipV="1">
                <a:off x="2251" y="2200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32" name="Line 3327"/>
              <p:cNvSpPr>
                <a:spLocks noChangeShapeType="1"/>
              </p:cNvSpPr>
              <p:nvPr/>
            </p:nvSpPr>
            <p:spPr bwMode="auto">
              <a:xfrm flipV="1">
                <a:off x="3019" y="223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33" name="Line 3328"/>
              <p:cNvSpPr>
                <a:spLocks noChangeShapeType="1"/>
              </p:cNvSpPr>
              <p:nvPr/>
            </p:nvSpPr>
            <p:spPr bwMode="auto">
              <a:xfrm flipH="1" flipV="1">
                <a:off x="3047" y="223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34" name="Line 3329"/>
              <p:cNvSpPr>
                <a:spLocks noChangeShapeType="1"/>
              </p:cNvSpPr>
              <p:nvPr/>
            </p:nvSpPr>
            <p:spPr bwMode="auto">
              <a:xfrm flipH="1" flipV="1">
                <a:off x="2815" y="2212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35" name="Line 3330"/>
              <p:cNvSpPr>
                <a:spLocks noChangeShapeType="1"/>
              </p:cNvSpPr>
              <p:nvPr/>
            </p:nvSpPr>
            <p:spPr bwMode="auto">
              <a:xfrm flipV="1">
                <a:off x="2787" y="221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36" name="Line 3331"/>
              <p:cNvSpPr>
                <a:spLocks noChangeShapeType="1"/>
              </p:cNvSpPr>
              <p:nvPr/>
            </p:nvSpPr>
            <p:spPr bwMode="auto">
              <a:xfrm flipV="1">
                <a:off x="2627" y="218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37" name="Line 3332"/>
              <p:cNvSpPr>
                <a:spLocks noChangeShapeType="1"/>
              </p:cNvSpPr>
              <p:nvPr/>
            </p:nvSpPr>
            <p:spPr bwMode="auto">
              <a:xfrm flipH="1" flipV="1">
                <a:off x="2655" y="2185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38" name="Line 3333"/>
              <p:cNvSpPr>
                <a:spLocks noChangeShapeType="1"/>
              </p:cNvSpPr>
              <p:nvPr/>
            </p:nvSpPr>
            <p:spPr bwMode="auto">
              <a:xfrm flipH="1" flipV="1">
                <a:off x="1747" y="223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39" name="Line 3334"/>
              <p:cNvSpPr>
                <a:spLocks noChangeShapeType="1"/>
              </p:cNvSpPr>
              <p:nvPr/>
            </p:nvSpPr>
            <p:spPr bwMode="auto">
              <a:xfrm flipV="1">
                <a:off x="1719" y="223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0" name="Line 3335"/>
              <p:cNvSpPr>
                <a:spLocks noChangeShapeType="1"/>
              </p:cNvSpPr>
              <p:nvPr/>
            </p:nvSpPr>
            <p:spPr bwMode="auto">
              <a:xfrm flipH="1" flipV="1">
                <a:off x="2323" y="2190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1" name="Line 3336"/>
              <p:cNvSpPr>
                <a:spLocks noChangeShapeType="1"/>
              </p:cNvSpPr>
              <p:nvPr/>
            </p:nvSpPr>
            <p:spPr bwMode="auto">
              <a:xfrm flipV="1">
                <a:off x="2295" y="2190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2" name="Line 3337"/>
              <p:cNvSpPr>
                <a:spLocks noChangeShapeType="1"/>
              </p:cNvSpPr>
              <p:nvPr/>
            </p:nvSpPr>
            <p:spPr bwMode="auto">
              <a:xfrm flipV="1">
                <a:off x="2511" y="2172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3" name="Line 3338"/>
              <p:cNvSpPr>
                <a:spLocks noChangeShapeType="1"/>
              </p:cNvSpPr>
              <p:nvPr/>
            </p:nvSpPr>
            <p:spPr bwMode="auto">
              <a:xfrm flipH="1" flipV="1">
                <a:off x="2539" y="2172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4" name="Line 3339"/>
              <p:cNvSpPr>
                <a:spLocks noChangeShapeType="1"/>
              </p:cNvSpPr>
              <p:nvPr/>
            </p:nvSpPr>
            <p:spPr bwMode="auto">
              <a:xfrm flipV="1">
                <a:off x="2051" y="2228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5" name="Line 3340"/>
              <p:cNvSpPr>
                <a:spLocks noChangeShapeType="1"/>
              </p:cNvSpPr>
              <p:nvPr/>
            </p:nvSpPr>
            <p:spPr bwMode="auto">
              <a:xfrm flipH="1" flipV="1">
                <a:off x="2079" y="2228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6" name="Line 3341"/>
              <p:cNvSpPr>
                <a:spLocks noChangeShapeType="1"/>
              </p:cNvSpPr>
              <p:nvPr/>
            </p:nvSpPr>
            <p:spPr bwMode="auto">
              <a:xfrm flipV="1">
                <a:off x="2671" y="219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7" name="Line 3342"/>
              <p:cNvSpPr>
                <a:spLocks noChangeShapeType="1"/>
              </p:cNvSpPr>
              <p:nvPr/>
            </p:nvSpPr>
            <p:spPr bwMode="auto">
              <a:xfrm flipH="1" flipV="1">
                <a:off x="2699" y="2197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8" name="Line 3343"/>
              <p:cNvSpPr>
                <a:spLocks noChangeShapeType="1"/>
              </p:cNvSpPr>
              <p:nvPr/>
            </p:nvSpPr>
            <p:spPr bwMode="auto">
              <a:xfrm flipV="1">
                <a:off x="1979" y="223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9" name="Line 3344"/>
              <p:cNvSpPr>
                <a:spLocks noChangeShapeType="1"/>
              </p:cNvSpPr>
              <p:nvPr/>
            </p:nvSpPr>
            <p:spPr bwMode="auto">
              <a:xfrm flipH="1" flipV="1">
                <a:off x="2007" y="223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0" name="Line 3345"/>
              <p:cNvSpPr>
                <a:spLocks noChangeShapeType="1"/>
              </p:cNvSpPr>
              <p:nvPr/>
            </p:nvSpPr>
            <p:spPr bwMode="auto">
              <a:xfrm flipV="1">
                <a:off x="2123" y="2221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1" name="Line 3346"/>
              <p:cNvSpPr>
                <a:spLocks noChangeShapeType="1"/>
              </p:cNvSpPr>
              <p:nvPr/>
            </p:nvSpPr>
            <p:spPr bwMode="auto">
              <a:xfrm flipH="1" flipV="1">
                <a:off x="2151" y="2221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2" name="Line 3347"/>
              <p:cNvSpPr>
                <a:spLocks noChangeShapeType="1"/>
              </p:cNvSpPr>
              <p:nvPr/>
            </p:nvSpPr>
            <p:spPr bwMode="auto">
              <a:xfrm flipH="1" flipV="1">
                <a:off x="1675" y="224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3" name="Line 3348"/>
              <p:cNvSpPr>
                <a:spLocks noChangeShapeType="1"/>
              </p:cNvSpPr>
              <p:nvPr/>
            </p:nvSpPr>
            <p:spPr bwMode="auto">
              <a:xfrm flipV="1">
                <a:off x="1647" y="224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4" name="Line 3349"/>
              <p:cNvSpPr>
                <a:spLocks noChangeShapeType="1"/>
              </p:cNvSpPr>
              <p:nvPr/>
            </p:nvSpPr>
            <p:spPr bwMode="auto">
              <a:xfrm flipH="1" flipV="1">
                <a:off x="2395" y="2181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5" name="Line 3350"/>
              <p:cNvSpPr>
                <a:spLocks noChangeShapeType="1"/>
              </p:cNvSpPr>
              <p:nvPr/>
            </p:nvSpPr>
            <p:spPr bwMode="auto">
              <a:xfrm flipV="1">
                <a:off x="2367" y="2181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6" name="Line 3351"/>
              <p:cNvSpPr>
                <a:spLocks noChangeShapeType="1"/>
              </p:cNvSpPr>
              <p:nvPr/>
            </p:nvSpPr>
            <p:spPr bwMode="auto">
              <a:xfrm flipV="1">
                <a:off x="2947" y="223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7" name="Line 3352"/>
              <p:cNvSpPr>
                <a:spLocks noChangeShapeType="1"/>
              </p:cNvSpPr>
              <p:nvPr/>
            </p:nvSpPr>
            <p:spPr bwMode="auto">
              <a:xfrm flipH="1" flipV="1">
                <a:off x="2975" y="223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8" name="Line 3353"/>
              <p:cNvSpPr>
                <a:spLocks noChangeShapeType="1"/>
              </p:cNvSpPr>
              <p:nvPr/>
            </p:nvSpPr>
            <p:spPr bwMode="auto">
              <a:xfrm flipV="1">
                <a:off x="2831" y="222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59" name="Line 3354"/>
              <p:cNvSpPr>
                <a:spLocks noChangeShapeType="1"/>
              </p:cNvSpPr>
              <p:nvPr/>
            </p:nvSpPr>
            <p:spPr bwMode="auto">
              <a:xfrm flipH="1" flipV="1">
                <a:off x="2859" y="2221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0" name="Line 3355"/>
              <p:cNvSpPr>
                <a:spLocks noChangeShapeType="1"/>
              </p:cNvSpPr>
              <p:nvPr/>
            </p:nvSpPr>
            <p:spPr bwMode="auto">
              <a:xfrm flipV="1">
                <a:off x="2439" y="2174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1" name="Line 3356"/>
              <p:cNvSpPr>
                <a:spLocks noChangeShapeType="1"/>
              </p:cNvSpPr>
              <p:nvPr/>
            </p:nvSpPr>
            <p:spPr bwMode="auto">
              <a:xfrm flipH="1" flipV="1">
                <a:off x="2467" y="2174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2" name="Line 3357"/>
              <p:cNvSpPr>
                <a:spLocks noChangeShapeType="1"/>
              </p:cNvSpPr>
              <p:nvPr/>
            </p:nvSpPr>
            <p:spPr bwMode="auto">
              <a:xfrm flipV="1">
                <a:off x="1907" y="223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3" name="Line 3358"/>
              <p:cNvSpPr>
                <a:spLocks noChangeShapeType="1"/>
              </p:cNvSpPr>
              <p:nvPr/>
            </p:nvSpPr>
            <p:spPr bwMode="auto">
              <a:xfrm flipH="1" flipV="1">
                <a:off x="1935" y="223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4" name="Line 3359"/>
              <p:cNvSpPr>
                <a:spLocks noChangeShapeType="1"/>
              </p:cNvSpPr>
              <p:nvPr/>
            </p:nvSpPr>
            <p:spPr bwMode="auto">
              <a:xfrm flipV="1">
                <a:off x="2195" y="2212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5" name="Line 3360"/>
              <p:cNvSpPr>
                <a:spLocks noChangeShapeType="1"/>
              </p:cNvSpPr>
              <p:nvPr/>
            </p:nvSpPr>
            <p:spPr bwMode="auto">
              <a:xfrm flipH="1" flipV="1">
                <a:off x="2223" y="2212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6" name="Line 3361"/>
              <p:cNvSpPr>
                <a:spLocks noChangeShapeType="1"/>
              </p:cNvSpPr>
              <p:nvPr/>
            </p:nvSpPr>
            <p:spPr bwMode="auto">
              <a:xfrm flipH="1" flipV="1">
                <a:off x="2583" y="2182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7" name="Line 3362"/>
              <p:cNvSpPr>
                <a:spLocks noChangeShapeType="1"/>
              </p:cNvSpPr>
              <p:nvPr/>
            </p:nvSpPr>
            <p:spPr bwMode="auto">
              <a:xfrm flipV="1">
                <a:off x="2555" y="2182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8" name="Line 3363"/>
              <p:cNvSpPr>
                <a:spLocks noChangeShapeType="1"/>
              </p:cNvSpPr>
              <p:nvPr/>
            </p:nvSpPr>
            <p:spPr bwMode="auto">
              <a:xfrm flipV="1">
                <a:off x="3063" y="223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69" name="Line 3364"/>
              <p:cNvSpPr>
                <a:spLocks noChangeShapeType="1"/>
              </p:cNvSpPr>
              <p:nvPr/>
            </p:nvSpPr>
            <p:spPr bwMode="auto">
              <a:xfrm flipV="1">
                <a:off x="2715" y="220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70" name="Line 3365"/>
              <p:cNvSpPr>
                <a:spLocks noChangeShapeType="1"/>
              </p:cNvSpPr>
              <p:nvPr/>
            </p:nvSpPr>
            <p:spPr bwMode="auto">
              <a:xfrm flipH="1" flipV="1">
                <a:off x="2743" y="2207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71" name="Line 3366"/>
              <p:cNvSpPr>
                <a:spLocks noChangeShapeType="1"/>
              </p:cNvSpPr>
              <p:nvPr/>
            </p:nvSpPr>
            <p:spPr bwMode="auto">
              <a:xfrm flipV="1">
                <a:off x="1835" y="224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72" name="Line 3367"/>
              <p:cNvSpPr>
                <a:spLocks noChangeShapeType="1"/>
              </p:cNvSpPr>
              <p:nvPr/>
            </p:nvSpPr>
            <p:spPr bwMode="auto">
              <a:xfrm flipH="1" flipV="1">
                <a:off x="1863" y="224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73" name="Line 3368"/>
              <p:cNvSpPr>
                <a:spLocks noChangeShapeType="1"/>
              </p:cNvSpPr>
              <p:nvPr/>
            </p:nvSpPr>
            <p:spPr bwMode="auto">
              <a:xfrm flipV="1">
                <a:off x="2267" y="2203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74" name="Line 3369"/>
              <p:cNvSpPr>
                <a:spLocks noChangeShapeType="1"/>
              </p:cNvSpPr>
              <p:nvPr/>
            </p:nvSpPr>
            <p:spPr bwMode="auto">
              <a:xfrm flipH="1" flipV="1">
                <a:off x="2295" y="2203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75" name="Line 3370"/>
              <p:cNvSpPr>
                <a:spLocks noChangeShapeType="1"/>
              </p:cNvSpPr>
              <p:nvPr/>
            </p:nvSpPr>
            <p:spPr bwMode="auto">
              <a:xfrm flipV="1">
                <a:off x="1763" y="224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76" name="Line 3371"/>
              <p:cNvSpPr>
                <a:spLocks noChangeShapeType="1"/>
              </p:cNvSpPr>
              <p:nvPr/>
            </p:nvSpPr>
            <p:spPr bwMode="auto">
              <a:xfrm flipH="1" flipV="1">
                <a:off x="1791" y="224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77" name="Line 3372"/>
              <p:cNvSpPr>
                <a:spLocks noChangeShapeType="1"/>
              </p:cNvSpPr>
              <p:nvPr/>
            </p:nvSpPr>
            <p:spPr bwMode="auto">
              <a:xfrm flipH="1" flipV="1">
                <a:off x="2627" y="2193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78" name="Line 3373"/>
              <p:cNvSpPr>
                <a:spLocks noChangeShapeType="1"/>
              </p:cNvSpPr>
              <p:nvPr/>
            </p:nvSpPr>
            <p:spPr bwMode="auto">
              <a:xfrm flipV="1">
                <a:off x="2599" y="2193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79" name="Line 3374"/>
              <p:cNvSpPr>
                <a:spLocks noChangeShapeType="1"/>
              </p:cNvSpPr>
              <p:nvPr/>
            </p:nvSpPr>
            <p:spPr bwMode="auto">
              <a:xfrm flipV="1">
                <a:off x="2483" y="2183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80" name="Line 3375"/>
              <p:cNvSpPr>
                <a:spLocks noChangeShapeType="1"/>
              </p:cNvSpPr>
              <p:nvPr/>
            </p:nvSpPr>
            <p:spPr bwMode="auto">
              <a:xfrm flipH="1" flipV="1">
                <a:off x="2511" y="2183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81" name="Line 3376"/>
              <p:cNvSpPr>
                <a:spLocks noChangeShapeType="1"/>
              </p:cNvSpPr>
              <p:nvPr/>
            </p:nvSpPr>
            <p:spPr bwMode="auto">
              <a:xfrm flipV="1">
                <a:off x="2339" y="2194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82" name="Line 3377"/>
              <p:cNvSpPr>
                <a:spLocks noChangeShapeType="1"/>
              </p:cNvSpPr>
              <p:nvPr/>
            </p:nvSpPr>
            <p:spPr bwMode="auto">
              <a:xfrm flipH="1" flipV="1">
                <a:off x="2367" y="2194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83" name="Line 3378"/>
              <p:cNvSpPr>
                <a:spLocks noChangeShapeType="1"/>
              </p:cNvSpPr>
              <p:nvPr/>
            </p:nvSpPr>
            <p:spPr bwMode="auto">
              <a:xfrm flipV="1">
                <a:off x="2875" y="222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84" name="Line 3379"/>
              <p:cNvSpPr>
                <a:spLocks noChangeShapeType="1"/>
              </p:cNvSpPr>
              <p:nvPr/>
            </p:nvSpPr>
            <p:spPr bwMode="auto">
              <a:xfrm flipH="1" flipV="1">
                <a:off x="2903" y="2229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85" name="Line 3380"/>
              <p:cNvSpPr>
                <a:spLocks noChangeShapeType="1"/>
              </p:cNvSpPr>
              <p:nvPr/>
            </p:nvSpPr>
            <p:spPr bwMode="auto">
              <a:xfrm flipV="1">
                <a:off x="2411" y="2187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86" name="Line 3381"/>
              <p:cNvSpPr>
                <a:spLocks noChangeShapeType="1"/>
              </p:cNvSpPr>
              <p:nvPr/>
            </p:nvSpPr>
            <p:spPr bwMode="auto">
              <a:xfrm flipH="1" flipV="1">
                <a:off x="2439" y="2187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87" name="Line 3382"/>
              <p:cNvSpPr>
                <a:spLocks noChangeShapeType="1"/>
              </p:cNvSpPr>
              <p:nvPr/>
            </p:nvSpPr>
            <p:spPr bwMode="auto">
              <a:xfrm flipH="1" flipV="1">
                <a:off x="2787" y="2217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88" name="Line 3383"/>
              <p:cNvSpPr>
                <a:spLocks noChangeShapeType="1"/>
              </p:cNvSpPr>
              <p:nvPr/>
            </p:nvSpPr>
            <p:spPr bwMode="auto">
              <a:xfrm flipV="1">
                <a:off x="2759" y="221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89" name="Line 3384"/>
              <p:cNvSpPr>
                <a:spLocks noChangeShapeType="1"/>
              </p:cNvSpPr>
              <p:nvPr/>
            </p:nvSpPr>
            <p:spPr bwMode="auto">
              <a:xfrm flipH="1" flipV="1">
                <a:off x="3019" y="223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90" name="Line 3385"/>
              <p:cNvSpPr>
                <a:spLocks noChangeShapeType="1"/>
              </p:cNvSpPr>
              <p:nvPr/>
            </p:nvSpPr>
            <p:spPr bwMode="auto">
              <a:xfrm flipV="1">
                <a:off x="2991" y="223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91" name="Line 3386"/>
              <p:cNvSpPr>
                <a:spLocks noChangeShapeType="1"/>
              </p:cNvSpPr>
              <p:nvPr/>
            </p:nvSpPr>
            <p:spPr bwMode="auto">
              <a:xfrm flipH="1" flipV="1">
                <a:off x="2123" y="223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92" name="Line 3387"/>
              <p:cNvSpPr>
                <a:spLocks noChangeShapeType="1"/>
              </p:cNvSpPr>
              <p:nvPr/>
            </p:nvSpPr>
            <p:spPr bwMode="auto">
              <a:xfrm flipV="1">
                <a:off x="2095" y="2231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93" name="Line 3388"/>
              <p:cNvSpPr>
                <a:spLocks noChangeShapeType="1"/>
              </p:cNvSpPr>
              <p:nvPr/>
            </p:nvSpPr>
            <p:spPr bwMode="auto">
              <a:xfrm flipV="1">
                <a:off x="1691" y="224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94" name="Line 3389"/>
              <p:cNvSpPr>
                <a:spLocks noChangeShapeType="1"/>
              </p:cNvSpPr>
              <p:nvPr/>
            </p:nvSpPr>
            <p:spPr bwMode="auto">
              <a:xfrm flipH="1" flipV="1">
                <a:off x="1719" y="224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95" name="Line 3390"/>
              <p:cNvSpPr>
                <a:spLocks noChangeShapeType="1"/>
              </p:cNvSpPr>
              <p:nvPr/>
            </p:nvSpPr>
            <p:spPr bwMode="auto">
              <a:xfrm flipH="1" flipV="1">
                <a:off x="2051" y="223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96" name="Line 3391"/>
              <p:cNvSpPr>
                <a:spLocks noChangeShapeType="1"/>
              </p:cNvSpPr>
              <p:nvPr/>
            </p:nvSpPr>
            <p:spPr bwMode="auto">
              <a:xfrm flipV="1">
                <a:off x="2023" y="2236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97" name="Line 3392"/>
              <p:cNvSpPr>
                <a:spLocks noChangeShapeType="1"/>
              </p:cNvSpPr>
              <p:nvPr/>
            </p:nvSpPr>
            <p:spPr bwMode="auto">
              <a:xfrm flipV="1">
                <a:off x="2167" y="2224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98" name="Line 3393"/>
              <p:cNvSpPr>
                <a:spLocks noChangeShapeType="1"/>
              </p:cNvSpPr>
              <p:nvPr/>
            </p:nvSpPr>
            <p:spPr bwMode="auto">
              <a:xfrm flipH="1" flipV="1">
                <a:off x="2195" y="2224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99" name="Line 3394"/>
              <p:cNvSpPr>
                <a:spLocks noChangeShapeType="1"/>
              </p:cNvSpPr>
              <p:nvPr/>
            </p:nvSpPr>
            <p:spPr bwMode="auto">
              <a:xfrm flipV="1">
                <a:off x="2643" y="2204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00" name="Line 3395"/>
              <p:cNvSpPr>
                <a:spLocks noChangeShapeType="1"/>
              </p:cNvSpPr>
              <p:nvPr/>
            </p:nvSpPr>
            <p:spPr bwMode="auto">
              <a:xfrm flipH="1" flipV="1">
                <a:off x="2671" y="2204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01" name="Line 3396"/>
              <p:cNvSpPr>
                <a:spLocks noChangeShapeType="1"/>
              </p:cNvSpPr>
              <p:nvPr/>
            </p:nvSpPr>
            <p:spPr bwMode="auto">
              <a:xfrm flipH="1" flipV="1">
                <a:off x="1979" y="224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02" name="Line 3397"/>
              <p:cNvSpPr>
                <a:spLocks noChangeShapeType="1"/>
              </p:cNvSpPr>
              <p:nvPr/>
            </p:nvSpPr>
            <p:spPr bwMode="auto">
              <a:xfrm flipV="1">
                <a:off x="1951" y="224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03" name="Line 3398"/>
              <p:cNvSpPr>
                <a:spLocks noChangeShapeType="1"/>
              </p:cNvSpPr>
              <p:nvPr/>
            </p:nvSpPr>
            <p:spPr bwMode="auto">
              <a:xfrm flipV="1">
                <a:off x="2527" y="2192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04" name="Line 3399"/>
              <p:cNvSpPr>
                <a:spLocks noChangeShapeType="1"/>
              </p:cNvSpPr>
              <p:nvPr/>
            </p:nvSpPr>
            <p:spPr bwMode="auto">
              <a:xfrm flipH="1" flipV="1">
                <a:off x="2555" y="2192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05" name="Line 3400"/>
              <p:cNvSpPr>
                <a:spLocks noChangeShapeType="1"/>
              </p:cNvSpPr>
              <p:nvPr/>
            </p:nvSpPr>
            <p:spPr bwMode="auto">
              <a:xfrm flipH="1" flipV="1">
                <a:off x="2267" y="2216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06" name="Line 3401"/>
              <p:cNvSpPr>
                <a:spLocks noChangeShapeType="1"/>
              </p:cNvSpPr>
              <p:nvPr/>
            </p:nvSpPr>
            <p:spPr bwMode="auto">
              <a:xfrm flipV="1">
                <a:off x="2239" y="2216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07" name="Line 3402"/>
              <p:cNvSpPr>
                <a:spLocks noChangeShapeType="1"/>
              </p:cNvSpPr>
              <p:nvPr/>
            </p:nvSpPr>
            <p:spPr bwMode="auto">
              <a:xfrm flipH="1" flipV="1">
                <a:off x="1647" y="224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08" name="Line 3403"/>
              <p:cNvSpPr>
                <a:spLocks noChangeShapeType="1"/>
              </p:cNvSpPr>
              <p:nvPr/>
            </p:nvSpPr>
            <p:spPr bwMode="auto">
              <a:xfrm flipV="1">
                <a:off x="1879" y="224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09" name="Line 3404"/>
              <p:cNvSpPr>
                <a:spLocks noChangeShapeType="1"/>
              </p:cNvSpPr>
              <p:nvPr/>
            </p:nvSpPr>
            <p:spPr bwMode="auto">
              <a:xfrm flipH="1" flipV="1">
                <a:off x="1907" y="224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10" name="Line 3405"/>
              <p:cNvSpPr>
                <a:spLocks noChangeShapeType="1"/>
              </p:cNvSpPr>
              <p:nvPr/>
            </p:nvSpPr>
            <p:spPr bwMode="auto">
              <a:xfrm flipV="1">
                <a:off x="2803" y="222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11" name="Line 3406"/>
              <p:cNvSpPr>
                <a:spLocks noChangeShapeType="1"/>
              </p:cNvSpPr>
              <p:nvPr/>
            </p:nvSpPr>
            <p:spPr bwMode="auto">
              <a:xfrm flipH="1" flipV="1">
                <a:off x="2831" y="2226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12" name="Line 3407"/>
              <p:cNvSpPr>
                <a:spLocks noChangeShapeType="1"/>
              </p:cNvSpPr>
              <p:nvPr/>
            </p:nvSpPr>
            <p:spPr bwMode="auto">
              <a:xfrm flipV="1">
                <a:off x="2311" y="2207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13" name="Line 3408"/>
              <p:cNvSpPr>
                <a:spLocks noChangeShapeType="1"/>
              </p:cNvSpPr>
              <p:nvPr/>
            </p:nvSpPr>
            <p:spPr bwMode="auto">
              <a:xfrm flipH="1" flipV="1">
                <a:off x="2339" y="2207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14" name="Line 3409"/>
              <p:cNvSpPr>
                <a:spLocks noChangeShapeType="1"/>
              </p:cNvSpPr>
              <p:nvPr/>
            </p:nvSpPr>
            <p:spPr bwMode="auto">
              <a:xfrm flipH="1" flipV="1">
                <a:off x="2947" y="223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15" name="Line 3410"/>
              <p:cNvSpPr>
                <a:spLocks noChangeShapeType="1"/>
              </p:cNvSpPr>
              <p:nvPr/>
            </p:nvSpPr>
            <p:spPr bwMode="auto">
              <a:xfrm flipV="1">
                <a:off x="2919" y="223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16" name="Line 3411"/>
              <p:cNvSpPr>
                <a:spLocks noChangeShapeType="1"/>
              </p:cNvSpPr>
              <p:nvPr/>
            </p:nvSpPr>
            <p:spPr bwMode="auto">
              <a:xfrm flipH="1" flipV="1">
                <a:off x="2483" y="2194"/>
                <a:ext cx="16" cy="1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17" name="Line 3412"/>
              <p:cNvSpPr>
                <a:spLocks noChangeShapeType="1"/>
              </p:cNvSpPr>
              <p:nvPr/>
            </p:nvSpPr>
            <p:spPr bwMode="auto">
              <a:xfrm flipV="1">
                <a:off x="2455" y="2194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18" name="Line 3413"/>
              <p:cNvSpPr>
                <a:spLocks noChangeShapeType="1"/>
              </p:cNvSpPr>
              <p:nvPr/>
            </p:nvSpPr>
            <p:spPr bwMode="auto">
              <a:xfrm flipH="1" flipV="1">
                <a:off x="2411" y="2200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19" name="Line 3414"/>
              <p:cNvSpPr>
                <a:spLocks noChangeShapeType="1"/>
              </p:cNvSpPr>
              <p:nvPr/>
            </p:nvSpPr>
            <p:spPr bwMode="auto">
              <a:xfrm flipV="1">
                <a:off x="2383" y="2200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20" name="Line 3415"/>
              <p:cNvSpPr>
                <a:spLocks noChangeShapeType="1"/>
              </p:cNvSpPr>
              <p:nvPr/>
            </p:nvSpPr>
            <p:spPr bwMode="auto">
              <a:xfrm flipH="1" flipV="1">
                <a:off x="2715" y="2214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21" name="Line 3416"/>
              <p:cNvSpPr>
                <a:spLocks noChangeShapeType="1"/>
              </p:cNvSpPr>
              <p:nvPr/>
            </p:nvSpPr>
            <p:spPr bwMode="auto">
              <a:xfrm flipV="1">
                <a:off x="2687" y="221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22" name="Line 3417"/>
              <p:cNvSpPr>
                <a:spLocks noChangeShapeType="1"/>
              </p:cNvSpPr>
              <p:nvPr/>
            </p:nvSpPr>
            <p:spPr bwMode="auto">
              <a:xfrm flipV="1">
                <a:off x="1807" y="224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23" name="Line 3418"/>
              <p:cNvSpPr>
                <a:spLocks noChangeShapeType="1"/>
              </p:cNvSpPr>
              <p:nvPr/>
            </p:nvSpPr>
            <p:spPr bwMode="auto">
              <a:xfrm flipH="1" flipV="1">
                <a:off x="1835" y="224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24" name="Line 3419"/>
              <p:cNvSpPr>
                <a:spLocks noChangeShapeType="1"/>
              </p:cNvSpPr>
              <p:nvPr/>
            </p:nvSpPr>
            <p:spPr bwMode="auto">
              <a:xfrm flipV="1">
                <a:off x="3035" y="224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25" name="Line 3420"/>
              <p:cNvSpPr>
                <a:spLocks noChangeShapeType="1"/>
              </p:cNvSpPr>
              <p:nvPr/>
            </p:nvSpPr>
            <p:spPr bwMode="auto">
              <a:xfrm flipV="1">
                <a:off x="2571" y="2202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59" name="Group 3622"/>
            <p:cNvGrpSpPr>
              <a:grpSpLocks/>
            </p:cNvGrpSpPr>
            <p:nvPr/>
          </p:nvGrpSpPr>
          <p:grpSpPr bwMode="auto">
            <a:xfrm>
              <a:off x="2068491" y="3567213"/>
              <a:ext cx="2178050" cy="120654"/>
              <a:chOff x="1663" y="2202"/>
              <a:chExt cx="1372" cy="76"/>
            </a:xfrm>
          </p:grpSpPr>
          <p:sp>
            <p:nvSpPr>
              <p:cNvPr id="21226" name="Line 3422"/>
              <p:cNvSpPr>
                <a:spLocks noChangeShapeType="1"/>
              </p:cNvSpPr>
              <p:nvPr/>
            </p:nvSpPr>
            <p:spPr bwMode="auto">
              <a:xfrm flipH="1" flipV="1">
                <a:off x="2599" y="2202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27" name="Line 3423"/>
              <p:cNvSpPr>
                <a:spLocks noChangeShapeType="1"/>
              </p:cNvSpPr>
              <p:nvPr/>
            </p:nvSpPr>
            <p:spPr bwMode="auto">
              <a:xfrm flipV="1">
                <a:off x="1735" y="224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28" name="Line 3424"/>
              <p:cNvSpPr>
                <a:spLocks noChangeShapeType="1"/>
              </p:cNvSpPr>
              <p:nvPr/>
            </p:nvSpPr>
            <p:spPr bwMode="auto">
              <a:xfrm flipH="1" flipV="1">
                <a:off x="1763" y="224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29" name="Line 3425"/>
              <p:cNvSpPr>
                <a:spLocks noChangeShapeType="1"/>
              </p:cNvSpPr>
              <p:nvPr/>
            </p:nvSpPr>
            <p:spPr bwMode="auto">
              <a:xfrm flipH="1" flipV="1">
                <a:off x="2167" y="2234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30" name="Line 3426"/>
              <p:cNvSpPr>
                <a:spLocks noChangeShapeType="1"/>
              </p:cNvSpPr>
              <p:nvPr/>
            </p:nvSpPr>
            <p:spPr bwMode="auto">
              <a:xfrm flipV="1">
                <a:off x="2139" y="223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31" name="Line 3427"/>
              <p:cNvSpPr>
                <a:spLocks noChangeShapeType="1"/>
              </p:cNvSpPr>
              <p:nvPr/>
            </p:nvSpPr>
            <p:spPr bwMode="auto">
              <a:xfrm flipH="1" flipV="1">
                <a:off x="2095" y="223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32" name="Line 3428"/>
              <p:cNvSpPr>
                <a:spLocks noChangeShapeType="1"/>
              </p:cNvSpPr>
              <p:nvPr/>
            </p:nvSpPr>
            <p:spPr bwMode="auto">
              <a:xfrm flipV="1">
                <a:off x="2067" y="2239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33" name="Line 3429"/>
              <p:cNvSpPr>
                <a:spLocks noChangeShapeType="1"/>
              </p:cNvSpPr>
              <p:nvPr/>
            </p:nvSpPr>
            <p:spPr bwMode="auto">
              <a:xfrm flipV="1">
                <a:off x="2847" y="223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34" name="Line 3430"/>
              <p:cNvSpPr>
                <a:spLocks noChangeShapeType="1"/>
              </p:cNvSpPr>
              <p:nvPr/>
            </p:nvSpPr>
            <p:spPr bwMode="auto">
              <a:xfrm flipH="1" flipV="1">
                <a:off x="2875" y="223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35" name="Line 3431"/>
              <p:cNvSpPr>
                <a:spLocks noChangeShapeType="1"/>
              </p:cNvSpPr>
              <p:nvPr/>
            </p:nvSpPr>
            <p:spPr bwMode="auto">
              <a:xfrm flipV="1">
                <a:off x="2211" y="2227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36" name="Line 3432"/>
              <p:cNvSpPr>
                <a:spLocks noChangeShapeType="1"/>
              </p:cNvSpPr>
              <p:nvPr/>
            </p:nvSpPr>
            <p:spPr bwMode="auto">
              <a:xfrm flipH="1" flipV="1">
                <a:off x="2239" y="2227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37" name="Line 3433"/>
              <p:cNvSpPr>
                <a:spLocks noChangeShapeType="1"/>
              </p:cNvSpPr>
              <p:nvPr/>
            </p:nvSpPr>
            <p:spPr bwMode="auto">
              <a:xfrm flipV="1">
                <a:off x="2731" y="222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38" name="Line 3434"/>
              <p:cNvSpPr>
                <a:spLocks noChangeShapeType="1"/>
              </p:cNvSpPr>
              <p:nvPr/>
            </p:nvSpPr>
            <p:spPr bwMode="auto">
              <a:xfrm flipH="1" flipV="1">
                <a:off x="2759" y="2223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39" name="Line 3435"/>
              <p:cNvSpPr>
                <a:spLocks noChangeShapeType="1"/>
              </p:cNvSpPr>
              <p:nvPr/>
            </p:nvSpPr>
            <p:spPr bwMode="auto">
              <a:xfrm flipH="1" flipV="1">
                <a:off x="2023" y="2243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40" name="Line 3436"/>
              <p:cNvSpPr>
                <a:spLocks noChangeShapeType="1"/>
              </p:cNvSpPr>
              <p:nvPr/>
            </p:nvSpPr>
            <p:spPr bwMode="auto">
              <a:xfrm flipV="1">
                <a:off x="1995" y="224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41" name="Line 3437"/>
              <p:cNvSpPr>
                <a:spLocks noChangeShapeType="1"/>
              </p:cNvSpPr>
              <p:nvPr/>
            </p:nvSpPr>
            <p:spPr bwMode="auto">
              <a:xfrm flipH="1" flipV="1">
                <a:off x="2527" y="2202"/>
                <a:ext cx="16" cy="1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42" name="Line 3438"/>
              <p:cNvSpPr>
                <a:spLocks noChangeShapeType="1"/>
              </p:cNvSpPr>
              <p:nvPr/>
            </p:nvSpPr>
            <p:spPr bwMode="auto">
              <a:xfrm flipV="1">
                <a:off x="2499" y="2202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43" name="Line 3439"/>
              <p:cNvSpPr>
                <a:spLocks noChangeShapeType="1"/>
              </p:cNvSpPr>
              <p:nvPr/>
            </p:nvSpPr>
            <p:spPr bwMode="auto">
              <a:xfrm flipV="1">
                <a:off x="2963" y="224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44" name="Line 3440"/>
              <p:cNvSpPr>
                <a:spLocks noChangeShapeType="1"/>
              </p:cNvSpPr>
              <p:nvPr/>
            </p:nvSpPr>
            <p:spPr bwMode="auto">
              <a:xfrm flipH="1" flipV="1">
                <a:off x="2991" y="224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45" name="Line 3441"/>
              <p:cNvSpPr>
                <a:spLocks noChangeShapeType="1"/>
              </p:cNvSpPr>
              <p:nvPr/>
            </p:nvSpPr>
            <p:spPr bwMode="auto">
              <a:xfrm flipV="1">
                <a:off x="2283" y="2219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46" name="Line 3442"/>
              <p:cNvSpPr>
                <a:spLocks noChangeShapeType="1"/>
              </p:cNvSpPr>
              <p:nvPr/>
            </p:nvSpPr>
            <p:spPr bwMode="auto">
              <a:xfrm flipH="1" flipV="1">
                <a:off x="2311" y="2219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47" name="Line 3443"/>
              <p:cNvSpPr>
                <a:spLocks noChangeShapeType="1"/>
              </p:cNvSpPr>
              <p:nvPr/>
            </p:nvSpPr>
            <p:spPr bwMode="auto">
              <a:xfrm flipV="1">
                <a:off x="2615" y="2211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48" name="Line 3444"/>
              <p:cNvSpPr>
                <a:spLocks noChangeShapeType="1"/>
              </p:cNvSpPr>
              <p:nvPr/>
            </p:nvSpPr>
            <p:spPr bwMode="auto">
              <a:xfrm flipH="1" flipV="1">
                <a:off x="2643" y="2211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49" name="Line 3445"/>
              <p:cNvSpPr>
                <a:spLocks noChangeShapeType="1"/>
              </p:cNvSpPr>
              <p:nvPr/>
            </p:nvSpPr>
            <p:spPr bwMode="auto">
              <a:xfrm flipH="1" flipV="1">
                <a:off x="1691" y="224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50" name="Line 3446"/>
              <p:cNvSpPr>
                <a:spLocks noChangeShapeType="1"/>
              </p:cNvSpPr>
              <p:nvPr/>
            </p:nvSpPr>
            <p:spPr bwMode="auto">
              <a:xfrm flipV="1">
                <a:off x="1663" y="224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51" name="Line 3447"/>
              <p:cNvSpPr>
                <a:spLocks noChangeShapeType="1"/>
              </p:cNvSpPr>
              <p:nvPr/>
            </p:nvSpPr>
            <p:spPr bwMode="auto">
              <a:xfrm flipV="1">
                <a:off x="2355" y="2212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52" name="Line 3448"/>
              <p:cNvSpPr>
                <a:spLocks noChangeShapeType="1"/>
              </p:cNvSpPr>
              <p:nvPr/>
            </p:nvSpPr>
            <p:spPr bwMode="auto">
              <a:xfrm flipH="1" flipV="1">
                <a:off x="2383" y="2212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53" name="Line 3449"/>
              <p:cNvSpPr>
                <a:spLocks noChangeShapeType="1"/>
              </p:cNvSpPr>
              <p:nvPr/>
            </p:nvSpPr>
            <p:spPr bwMode="auto">
              <a:xfrm flipV="1">
                <a:off x="2427" y="2206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54" name="Line 3450"/>
              <p:cNvSpPr>
                <a:spLocks noChangeShapeType="1"/>
              </p:cNvSpPr>
              <p:nvPr/>
            </p:nvSpPr>
            <p:spPr bwMode="auto">
              <a:xfrm flipH="1" flipV="1">
                <a:off x="2455" y="2206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55" name="Line 3451"/>
              <p:cNvSpPr>
                <a:spLocks noChangeShapeType="1"/>
              </p:cNvSpPr>
              <p:nvPr/>
            </p:nvSpPr>
            <p:spPr bwMode="auto">
              <a:xfrm flipH="1" flipV="1">
                <a:off x="1951" y="224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56" name="Line 3452"/>
              <p:cNvSpPr>
                <a:spLocks noChangeShapeType="1"/>
              </p:cNvSpPr>
              <p:nvPr/>
            </p:nvSpPr>
            <p:spPr bwMode="auto">
              <a:xfrm flipV="1">
                <a:off x="1923" y="224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57" name="Line 3453"/>
              <p:cNvSpPr>
                <a:spLocks noChangeShapeType="1"/>
              </p:cNvSpPr>
              <p:nvPr/>
            </p:nvSpPr>
            <p:spPr bwMode="auto">
              <a:xfrm flipH="1" flipV="1">
                <a:off x="1879" y="224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58" name="Line 3454"/>
              <p:cNvSpPr>
                <a:spLocks noChangeShapeType="1"/>
              </p:cNvSpPr>
              <p:nvPr/>
            </p:nvSpPr>
            <p:spPr bwMode="auto">
              <a:xfrm flipV="1">
                <a:off x="1851" y="224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59" name="Line 3455"/>
              <p:cNvSpPr>
                <a:spLocks noChangeShapeType="1"/>
              </p:cNvSpPr>
              <p:nvPr/>
            </p:nvSpPr>
            <p:spPr bwMode="auto">
              <a:xfrm flipV="1">
                <a:off x="2775" y="223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60" name="Line 3456"/>
              <p:cNvSpPr>
                <a:spLocks noChangeShapeType="1"/>
              </p:cNvSpPr>
              <p:nvPr/>
            </p:nvSpPr>
            <p:spPr bwMode="auto">
              <a:xfrm flipH="1" flipV="1">
                <a:off x="2803" y="2231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61" name="Line 3457"/>
              <p:cNvSpPr>
                <a:spLocks noChangeShapeType="1"/>
              </p:cNvSpPr>
              <p:nvPr/>
            </p:nvSpPr>
            <p:spPr bwMode="auto">
              <a:xfrm flipH="1" flipV="1">
                <a:off x="2571" y="2211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62" name="Line 3458"/>
              <p:cNvSpPr>
                <a:spLocks noChangeShapeType="1"/>
              </p:cNvSpPr>
              <p:nvPr/>
            </p:nvSpPr>
            <p:spPr bwMode="auto">
              <a:xfrm flipV="1">
                <a:off x="2543" y="2211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63" name="Line 3459"/>
              <p:cNvSpPr>
                <a:spLocks noChangeShapeType="1"/>
              </p:cNvSpPr>
              <p:nvPr/>
            </p:nvSpPr>
            <p:spPr bwMode="auto">
              <a:xfrm flipV="1">
                <a:off x="2891" y="224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64" name="Line 3460"/>
              <p:cNvSpPr>
                <a:spLocks noChangeShapeType="1"/>
              </p:cNvSpPr>
              <p:nvPr/>
            </p:nvSpPr>
            <p:spPr bwMode="auto">
              <a:xfrm flipH="1" flipV="1">
                <a:off x="2919" y="224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65" name="Line 3461"/>
              <p:cNvSpPr>
                <a:spLocks noChangeShapeType="1"/>
              </p:cNvSpPr>
              <p:nvPr/>
            </p:nvSpPr>
            <p:spPr bwMode="auto">
              <a:xfrm flipH="1" flipV="1">
                <a:off x="2687" y="2220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66" name="Line 3462"/>
              <p:cNvSpPr>
                <a:spLocks noChangeShapeType="1"/>
              </p:cNvSpPr>
              <p:nvPr/>
            </p:nvSpPr>
            <p:spPr bwMode="auto">
              <a:xfrm flipV="1">
                <a:off x="2659" y="2220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67" name="Line 3463"/>
              <p:cNvSpPr>
                <a:spLocks noChangeShapeType="1"/>
              </p:cNvSpPr>
              <p:nvPr/>
            </p:nvSpPr>
            <p:spPr bwMode="auto">
              <a:xfrm flipH="1" flipV="1">
                <a:off x="1807" y="225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68" name="Line 3464"/>
              <p:cNvSpPr>
                <a:spLocks noChangeShapeType="1"/>
              </p:cNvSpPr>
              <p:nvPr/>
            </p:nvSpPr>
            <p:spPr bwMode="auto">
              <a:xfrm flipV="1">
                <a:off x="1779" y="225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69" name="Line 3465"/>
              <p:cNvSpPr>
                <a:spLocks noChangeShapeType="1"/>
              </p:cNvSpPr>
              <p:nvPr/>
            </p:nvSpPr>
            <p:spPr bwMode="auto">
              <a:xfrm flipV="1">
                <a:off x="3007" y="224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70" name="Line 3466"/>
              <p:cNvSpPr>
                <a:spLocks noChangeShapeType="1"/>
              </p:cNvSpPr>
              <p:nvPr/>
            </p:nvSpPr>
            <p:spPr bwMode="auto">
              <a:xfrm flipV="1">
                <a:off x="2183" y="2237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71" name="Line 3467"/>
              <p:cNvSpPr>
                <a:spLocks noChangeShapeType="1"/>
              </p:cNvSpPr>
              <p:nvPr/>
            </p:nvSpPr>
            <p:spPr bwMode="auto">
              <a:xfrm flipH="1" flipV="1">
                <a:off x="2211" y="2237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72" name="Line 3468"/>
              <p:cNvSpPr>
                <a:spLocks noChangeShapeType="1"/>
              </p:cNvSpPr>
              <p:nvPr/>
            </p:nvSpPr>
            <p:spPr bwMode="auto">
              <a:xfrm flipV="1">
                <a:off x="2111" y="224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73" name="Line 3469"/>
              <p:cNvSpPr>
                <a:spLocks noChangeShapeType="1"/>
              </p:cNvSpPr>
              <p:nvPr/>
            </p:nvSpPr>
            <p:spPr bwMode="auto">
              <a:xfrm flipH="1" flipV="1">
                <a:off x="2139" y="224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74" name="Line 3470"/>
              <p:cNvSpPr>
                <a:spLocks noChangeShapeType="1"/>
              </p:cNvSpPr>
              <p:nvPr/>
            </p:nvSpPr>
            <p:spPr bwMode="auto">
              <a:xfrm flipH="1" flipV="1">
                <a:off x="2499" y="2213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75" name="Line 3471"/>
              <p:cNvSpPr>
                <a:spLocks noChangeShapeType="1"/>
              </p:cNvSpPr>
              <p:nvPr/>
            </p:nvSpPr>
            <p:spPr bwMode="auto">
              <a:xfrm flipV="1">
                <a:off x="2471" y="2213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76" name="Line 3472"/>
              <p:cNvSpPr>
                <a:spLocks noChangeShapeType="1"/>
              </p:cNvSpPr>
              <p:nvPr/>
            </p:nvSpPr>
            <p:spPr bwMode="auto">
              <a:xfrm flipH="1" flipV="1">
                <a:off x="2283" y="2230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77" name="Line 3473"/>
              <p:cNvSpPr>
                <a:spLocks noChangeShapeType="1"/>
              </p:cNvSpPr>
              <p:nvPr/>
            </p:nvSpPr>
            <p:spPr bwMode="auto">
              <a:xfrm flipV="1">
                <a:off x="2255" y="2230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78" name="Line 3474"/>
              <p:cNvSpPr>
                <a:spLocks noChangeShapeType="1"/>
              </p:cNvSpPr>
              <p:nvPr/>
            </p:nvSpPr>
            <p:spPr bwMode="auto">
              <a:xfrm flipV="1">
                <a:off x="2039" y="224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79" name="Line 3475"/>
              <p:cNvSpPr>
                <a:spLocks noChangeShapeType="1"/>
              </p:cNvSpPr>
              <p:nvPr/>
            </p:nvSpPr>
            <p:spPr bwMode="auto">
              <a:xfrm flipH="1" flipV="1">
                <a:off x="2067" y="224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80" name="Line 3476"/>
              <p:cNvSpPr>
                <a:spLocks noChangeShapeType="1"/>
              </p:cNvSpPr>
              <p:nvPr/>
            </p:nvSpPr>
            <p:spPr bwMode="auto">
              <a:xfrm flipH="1" flipV="1">
                <a:off x="2355" y="2223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81" name="Line 3477"/>
              <p:cNvSpPr>
                <a:spLocks noChangeShapeType="1"/>
              </p:cNvSpPr>
              <p:nvPr/>
            </p:nvSpPr>
            <p:spPr bwMode="auto">
              <a:xfrm flipV="1">
                <a:off x="2327" y="2223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82" name="Line 3478"/>
              <p:cNvSpPr>
                <a:spLocks noChangeShapeType="1"/>
              </p:cNvSpPr>
              <p:nvPr/>
            </p:nvSpPr>
            <p:spPr bwMode="auto">
              <a:xfrm flipV="1">
                <a:off x="2399" y="2217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83" name="Line 3479"/>
              <p:cNvSpPr>
                <a:spLocks noChangeShapeType="1"/>
              </p:cNvSpPr>
              <p:nvPr/>
            </p:nvSpPr>
            <p:spPr bwMode="auto">
              <a:xfrm flipH="1" flipV="1">
                <a:off x="2427" y="2217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84" name="Line 3480"/>
              <p:cNvSpPr>
                <a:spLocks noChangeShapeType="1"/>
              </p:cNvSpPr>
              <p:nvPr/>
            </p:nvSpPr>
            <p:spPr bwMode="auto">
              <a:xfrm flipV="1">
                <a:off x="1707" y="225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85" name="Line 3481"/>
              <p:cNvSpPr>
                <a:spLocks noChangeShapeType="1"/>
              </p:cNvSpPr>
              <p:nvPr/>
            </p:nvSpPr>
            <p:spPr bwMode="auto">
              <a:xfrm flipH="1" flipV="1">
                <a:off x="1735" y="225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86" name="Line 3482"/>
              <p:cNvSpPr>
                <a:spLocks noChangeShapeType="1"/>
              </p:cNvSpPr>
              <p:nvPr/>
            </p:nvSpPr>
            <p:spPr bwMode="auto">
              <a:xfrm flipV="1">
                <a:off x="1967" y="225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87" name="Line 3483"/>
              <p:cNvSpPr>
                <a:spLocks noChangeShapeType="1"/>
              </p:cNvSpPr>
              <p:nvPr/>
            </p:nvSpPr>
            <p:spPr bwMode="auto">
              <a:xfrm flipH="1" flipV="1">
                <a:off x="1995" y="225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88" name="Line 3484"/>
              <p:cNvSpPr>
                <a:spLocks noChangeShapeType="1"/>
              </p:cNvSpPr>
              <p:nvPr/>
            </p:nvSpPr>
            <p:spPr bwMode="auto">
              <a:xfrm flipH="1" flipV="1">
                <a:off x="2615" y="2219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89" name="Line 3485"/>
              <p:cNvSpPr>
                <a:spLocks noChangeShapeType="1"/>
              </p:cNvSpPr>
              <p:nvPr/>
            </p:nvSpPr>
            <p:spPr bwMode="auto">
              <a:xfrm flipV="1">
                <a:off x="2587" y="2219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90" name="Line 3486"/>
              <p:cNvSpPr>
                <a:spLocks noChangeShapeType="1"/>
              </p:cNvSpPr>
              <p:nvPr/>
            </p:nvSpPr>
            <p:spPr bwMode="auto">
              <a:xfrm flipV="1">
                <a:off x="2703" y="222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91" name="Line 3487"/>
              <p:cNvSpPr>
                <a:spLocks noChangeShapeType="1"/>
              </p:cNvSpPr>
              <p:nvPr/>
            </p:nvSpPr>
            <p:spPr bwMode="auto">
              <a:xfrm flipH="1" flipV="1">
                <a:off x="2731" y="2229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92" name="Line 3488"/>
              <p:cNvSpPr>
                <a:spLocks noChangeShapeType="1"/>
              </p:cNvSpPr>
              <p:nvPr/>
            </p:nvSpPr>
            <p:spPr bwMode="auto">
              <a:xfrm flipH="1" flipV="1">
                <a:off x="2847" y="2239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93" name="Line 3489"/>
              <p:cNvSpPr>
                <a:spLocks noChangeShapeType="1"/>
              </p:cNvSpPr>
              <p:nvPr/>
            </p:nvSpPr>
            <p:spPr bwMode="auto">
              <a:xfrm flipV="1">
                <a:off x="2819" y="223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94" name="Line 3490"/>
              <p:cNvSpPr>
                <a:spLocks noChangeShapeType="1"/>
              </p:cNvSpPr>
              <p:nvPr/>
            </p:nvSpPr>
            <p:spPr bwMode="auto">
              <a:xfrm flipH="1" flipV="1">
                <a:off x="2963" y="2247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95" name="Line 3491"/>
              <p:cNvSpPr>
                <a:spLocks noChangeShapeType="1"/>
              </p:cNvSpPr>
              <p:nvPr/>
            </p:nvSpPr>
            <p:spPr bwMode="auto">
              <a:xfrm flipV="1">
                <a:off x="2935" y="224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96" name="Line 3492"/>
              <p:cNvSpPr>
                <a:spLocks noChangeShapeType="1"/>
              </p:cNvSpPr>
              <p:nvPr/>
            </p:nvSpPr>
            <p:spPr bwMode="auto">
              <a:xfrm flipH="1" flipV="1">
                <a:off x="1663" y="225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97" name="Line 3493"/>
              <p:cNvSpPr>
                <a:spLocks noChangeShapeType="1"/>
              </p:cNvSpPr>
              <p:nvPr/>
            </p:nvSpPr>
            <p:spPr bwMode="auto">
              <a:xfrm flipH="1" flipV="1">
                <a:off x="1923" y="225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98" name="Line 3494"/>
              <p:cNvSpPr>
                <a:spLocks noChangeShapeType="1"/>
              </p:cNvSpPr>
              <p:nvPr/>
            </p:nvSpPr>
            <p:spPr bwMode="auto">
              <a:xfrm flipV="1">
                <a:off x="1895" y="225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99" name="Line 3495"/>
              <p:cNvSpPr>
                <a:spLocks noChangeShapeType="1"/>
              </p:cNvSpPr>
              <p:nvPr/>
            </p:nvSpPr>
            <p:spPr bwMode="auto">
              <a:xfrm flipH="1" flipV="1">
                <a:off x="2543" y="2220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00" name="Line 3496"/>
              <p:cNvSpPr>
                <a:spLocks noChangeShapeType="1"/>
              </p:cNvSpPr>
              <p:nvPr/>
            </p:nvSpPr>
            <p:spPr bwMode="auto">
              <a:xfrm flipV="1">
                <a:off x="2515" y="2220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01" name="Line 3497"/>
              <p:cNvSpPr>
                <a:spLocks noChangeShapeType="1"/>
              </p:cNvSpPr>
              <p:nvPr/>
            </p:nvSpPr>
            <p:spPr bwMode="auto">
              <a:xfrm flipH="1" flipV="1">
                <a:off x="1851" y="225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02" name="Line 3498"/>
              <p:cNvSpPr>
                <a:spLocks noChangeShapeType="1"/>
              </p:cNvSpPr>
              <p:nvPr/>
            </p:nvSpPr>
            <p:spPr bwMode="auto">
              <a:xfrm flipV="1">
                <a:off x="1823" y="225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03" name="Line 3499"/>
              <p:cNvSpPr>
                <a:spLocks noChangeShapeType="1"/>
              </p:cNvSpPr>
              <p:nvPr/>
            </p:nvSpPr>
            <p:spPr bwMode="auto">
              <a:xfrm flipH="1" flipV="1">
                <a:off x="2659" y="2228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04" name="Line 3500"/>
              <p:cNvSpPr>
                <a:spLocks noChangeShapeType="1"/>
              </p:cNvSpPr>
              <p:nvPr/>
            </p:nvSpPr>
            <p:spPr bwMode="auto">
              <a:xfrm flipV="1">
                <a:off x="2631" y="222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05" name="Line 3501"/>
              <p:cNvSpPr>
                <a:spLocks noChangeShapeType="1"/>
              </p:cNvSpPr>
              <p:nvPr/>
            </p:nvSpPr>
            <p:spPr bwMode="auto">
              <a:xfrm flipV="1">
                <a:off x="2443" y="2223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06" name="Line 3502"/>
              <p:cNvSpPr>
                <a:spLocks noChangeShapeType="1"/>
              </p:cNvSpPr>
              <p:nvPr/>
            </p:nvSpPr>
            <p:spPr bwMode="auto">
              <a:xfrm flipH="1" flipV="1">
                <a:off x="2471" y="2223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07" name="Line 3503"/>
              <p:cNvSpPr>
                <a:spLocks noChangeShapeType="1"/>
              </p:cNvSpPr>
              <p:nvPr/>
            </p:nvSpPr>
            <p:spPr bwMode="auto">
              <a:xfrm flipV="1">
                <a:off x="2747" y="223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08" name="Line 3504"/>
              <p:cNvSpPr>
                <a:spLocks noChangeShapeType="1"/>
              </p:cNvSpPr>
              <p:nvPr/>
            </p:nvSpPr>
            <p:spPr bwMode="auto">
              <a:xfrm flipH="1" flipV="1">
                <a:off x="2775" y="2237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09" name="Line 3505"/>
              <p:cNvSpPr>
                <a:spLocks noChangeShapeType="1"/>
              </p:cNvSpPr>
              <p:nvPr/>
            </p:nvSpPr>
            <p:spPr bwMode="auto">
              <a:xfrm flipV="1">
                <a:off x="2227" y="2240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10" name="Line 3506"/>
              <p:cNvSpPr>
                <a:spLocks noChangeShapeType="1"/>
              </p:cNvSpPr>
              <p:nvPr/>
            </p:nvSpPr>
            <p:spPr bwMode="auto">
              <a:xfrm flipH="1" flipV="1">
                <a:off x="2255" y="2240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11" name="Line 3507"/>
              <p:cNvSpPr>
                <a:spLocks noChangeShapeType="1"/>
              </p:cNvSpPr>
              <p:nvPr/>
            </p:nvSpPr>
            <p:spPr bwMode="auto">
              <a:xfrm flipV="1">
                <a:off x="2371" y="2228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12" name="Line 3508"/>
              <p:cNvSpPr>
                <a:spLocks noChangeShapeType="1"/>
              </p:cNvSpPr>
              <p:nvPr/>
            </p:nvSpPr>
            <p:spPr bwMode="auto">
              <a:xfrm flipH="1" flipV="1">
                <a:off x="2399" y="2228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13" name="Line 3509"/>
              <p:cNvSpPr>
                <a:spLocks noChangeShapeType="1"/>
              </p:cNvSpPr>
              <p:nvPr/>
            </p:nvSpPr>
            <p:spPr bwMode="auto">
              <a:xfrm flipH="1" flipV="1">
                <a:off x="2327" y="2234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14" name="Line 3510"/>
              <p:cNvSpPr>
                <a:spLocks noChangeShapeType="1"/>
              </p:cNvSpPr>
              <p:nvPr/>
            </p:nvSpPr>
            <p:spPr bwMode="auto">
              <a:xfrm flipV="1">
                <a:off x="2299" y="2234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15" name="Line 3511"/>
              <p:cNvSpPr>
                <a:spLocks noChangeShapeType="1"/>
              </p:cNvSpPr>
              <p:nvPr/>
            </p:nvSpPr>
            <p:spPr bwMode="auto">
              <a:xfrm flipH="1" flipV="1">
                <a:off x="2183" y="2245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16" name="Line 3512"/>
              <p:cNvSpPr>
                <a:spLocks noChangeShapeType="1"/>
              </p:cNvSpPr>
              <p:nvPr/>
            </p:nvSpPr>
            <p:spPr bwMode="auto">
              <a:xfrm flipV="1">
                <a:off x="2155" y="224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17" name="Line 3513"/>
              <p:cNvSpPr>
                <a:spLocks noChangeShapeType="1"/>
              </p:cNvSpPr>
              <p:nvPr/>
            </p:nvSpPr>
            <p:spPr bwMode="auto">
              <a:xfrm flipH="1" flipV="1">
                <a:off x="2891" y="2246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18" name="Line 3514"/>
              <p:cNvSpPr>
                <a:spLocks noChangeShapeType="1"/>
              </p:cNvSpPr>
              <p:nvPr/>
            </p:nvSpPr>
            <p:spPr bwMode="auto">
              <a:xfrm flipV="1">
                <a:off x="2863" y="224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19" name="Line 3515"/>
              <p:cNvSpPr>
                <a:spLocks noChangeShapeType="1"/>
              </p:cNvSpPr>
              <p:nvPr/>
            </p:nvSpPr>
            <p:spPr bwMode="auto">
              <a:xfrm flipV="1">
                <a:off x="2083" y="225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20" name="Line 3516"/>
              <p:cNvSpPr>
                <a:spLocks noChangeShapeType="1"/>
              </p:cNvSpPr>
              <p:nvPr/>
            </p:nvSpPr>
            <p:spPr bwMode="auto">
              <a:xfrm flipH="1" flipV="1">
                <a:off x="2111" y="2250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21" name="Line 3517"/>
              <p:cNvSpPr>
                <a:spLocks noChangeShapeType="1"/>
              </p:cNvSpPr>
              <p:nvPr/>
            </p:nvSpPr>
            <p:spPr bwMode="auto">
              <a:xfrm flipV="1">
                <a:off x="1751" y="225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22" name="Line 3518"/>
              <p:cNvSpPr>
                <a:spLocks noChangeShapeType="1"/>
              </p:cNvSpPr>
              <p:nvPr/>
            </p:nvSpPr>
            <p:spPr bwMode="auto">
              <a:xfrm flipH="1" flipV="1">
                <a:off x="1779" y="225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23" name="Line 3519"/>
              <p:cNvSpPr>
                <a:spLocks noChangeShapeType="1"/>
              </p:cNvSpPr>
              <p:nvPr/>
            </p:nvSpPr>
            <p:spPr bwMode="auto">
              <a:xfrm flipH="1" flipV="1">
                <a:off x="2039" y="225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24" name="Line 3520"/>
              <p:cNvSpPr>
                <a:spLocks noChangeShapeType="1"/>
              </p:cNvSpPr>
              <p:nvPr/>
            </p:nvSpPr>
            <p:spPr bwMode="auto">
              <a:xfrm flipV="1">
                <a:off x="2011" y="225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25" name="Line 3521"/>
              <p:cNvSpPr>
                <a:spLocks noChangeShapeType="1"/>
              </p:cNvSpPr>
              <p:nvPr/>
            </p:nvSpPr>
            <p:spPr bwMode="auto">
              <a:xfrm flipV="1">
                <a:off x="2980" y="2253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26" name="Line 3522"/>
              <p:cNvSpPr>
                <a:spLocks noChangeShapeType="1"/>
              </p:cNvSpPr>
              <p:nvPr/>
            </p:nvSpPr>
            <p:spPr bwMode="auto">
              <a:xfrm flipH="1" flipV="1">
                <a:off x="2587" y="2228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27" name="Line 3523"/>
              <p:cNvSpPr>
                <a:spLocks noChangeShapeType="1"/>
              </p:cNvSpPr>
              <p:nvPr/>
            </p:nvSpPr>
            <p:spPr bwMode="auto">
              <a:xfrm flipV="1">
                <a:off x="2559" y="2228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28" name="Line 3524"/>
              <p:cNvSpPr>
                <a:spLocks noChangeShapeType="1"/>
              </p:cNvSpPr>
              <p:nvPr/>
            </p:nvSpPr>
            <p:spPr bwMode="auto">
              <a:xfrm flipV="1">
                <a:off x="1679" y="225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29" name="Line 3525"/>
              <p:cNvSpPr>
                <a:spLocks noChangeShapeType="1"/>
              </p:cNvSpPr>
              <p:nvPr/>
            </p:nvSpPr>
            <p:spPr bwMode="auto">
              <a:xfrm flipH="1" flipV="1">
                <a:off x="1707" y="225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30" name="Line 3526"/>
              <p:cNvSpPr>
                <a:spLocks noChangeShapeType="1"/>
              </p:cNvSpPr>
              <p:nvPr/>
            </p:nvSpPr>
            <p:spPr bwMode="auto">
              <a:xfrm flipV="1">
                <a:off x="1939" y="225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31" name="Line 3527"/>
              <p:cNvSpPr>
                <a:spLocks noChangeShapeType="1"/>
              </p:cNvSpPr>
              <p:nvPr/>
            </p:nvSpPr>
            <p:spPr bwMode="auto">
              <a:xfrm flipH="1" flipV="1">
                <a:off x="1967" y="225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32" name="Line 3528"/>
              <p:cNvSpPr>
                <a:spLocks noChangeShapeType="1"/>
              </p:cNvSpPr>
              <p:nvPr/>
            </p:nvSpPr>
            <p:spPr bwMode="auto">
              <a:xfrm flipH="1" flipV="1">
                <a:off x="2703" y="2236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33" name="Line 3529"/>
              <p:cNvSpPr>
                <a:spLocks noChangeShapeType="1"/>
              </p:cNvSpPr>
              <p:nvPr/>
            </p:nvSpPr>
            <p:spPr bwMode="auto">
              <a:xfrm flipV="1">
                <a:off x="2675" y="223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34" name="Line 3530"/>
              <p:cNvSpPr>
                <a:spLocks noChangeShapeType="1"/>
              </p:cNvSpPr>
              <p:nvPr/>
            </p:nvSpPr>
            <p:spPr bwMode="auto">
              <a:xfrm flipV="1">
                <a:off x="2791" y="224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35" name="Line 3531"/>
              <p:cNvSpPr>
                <a:spLocks noChangeShapeType="1"/>
              </p:cNvSpPr>
              <p:nvPr/>
            </p:nvSpPr>
            <p:spPr bwMode="auto">
              <a:xfrm flipH="1" flipV="1">
                <a:off x="2819" y="2245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36" name="Line 3532"/>
              <p:cNvSpPr>
                <a:spLocks noChangeShapeType="1"/>
              </p:cNvSpPr>
              <p:nvPr/>
            </p:nvSpPr>
            <p:spPr bwMode="auto">
              <a:xfrm flipV="1">
                <a:off x="2487" y="2230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37" name="Line 3533"/>
              <p:cNvSpPr>
                <a:spLocks noChangeShapeType="1"/>
              </p:cNvSpPr>
              <p:nvPr/>
            </p:nvSpPr>
            <p:spPr bwMode="auto">
              <a:xfrm flipH="1" flipV="1">
                <a:off x="2515" y="2230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38" name="Line 3534"/>
              <p:cNvSpPr>
                <a:spLocks noChangeShapeType="1"/>
              </p:cNvSpPr>
              <p:nvPr/>
            </p:nvSpPr>
            <p:spPr bwMode="auto">
              <a:xfrm flipH="1" flipV="1">
                <a:off x="1895" y="225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39" name="Line 3535"/>
              <p:cNvSpPr>
                <a:spLocks noChangeShapeType="1"/>
              </p:cNvSpPr>
              <p:nvPr/>
            </p:nvSpPr>
            <p:spPr bwMode="auto">
              <a:xfrm flipV="1">
                <a:off x="1867" y="225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40" name="Line 3536"/>
              <p:cNvSpPr>
                <a:spLocks noChangeShapeType="1"/>
              </p:cNvSpPr>
              <p:nvPr/>
            </p:nvSpPr>
            <p:spPr bwMode="auto">
              <a:xfrm flipH="1" flipV="1">
                <a:off x="2935" y="2252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41" name="Line 3537"/>
              <p:cNvSpPr>
                <a:spLocks noChangeShapeType="1"/>
              </p:cNvSpPr>
              <p:nvPr/>
            </p:nvSpPr>
            <p:spPr bwMode="auto">
              <a:xfrm flipV="1">
                <a:off x="2907" y="225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42" name="Line 3538"/>
              <p:cNvSpPr>
                <a:spLocks noChangeShapeType="1"/>
              </p:cNvSpPr>
              <p:nvPr/>
            </p:nvSpPr>
            <p:spPr bwMode="auto">
              <a:xfrm flipH="1" flipV="1">
                <a:off x="2443" y="2233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43" name="Line 3539"/>
              <p:cNvSpPr>
                <a:spLocks noChangeShapeType="1"/>
              </p:cNvSpPr>
              <p:nvPr/>
            </p:nvSpPr>
            <p:spPr bwMode="auto">
              <a:xfrm flipV="1">
                <a:off x="2415" y="2233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44" name="Line 3540"/>
              <p:cNvSpPr>
                <a:spLocks noChangeShapeType="1"/>
              </p:cNvSpPr>
              <p:nvPr/>
            </p:nvSpPr>
            <p:spPr bwMode="auto">
              <a:xfrm flipH="1" flipV="1">
                <a:off x="2371" y="2238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45" name="Line 3541"/>
              <p:cNvSpPr>
                <a:spLocks noChangeShapeType="1"/>
              </p:cNvSpPr>
              <p:nvPr/>
            </p:nvSpPr>
            <p:spPr bwMode="auto">
              <a:xfrm flipV="1">
                <a:off x="2343" y="2238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46" name="Line 3542"/>
              <p:cNvSpPr>
                <a:spLocks noChangeShapeType="1"/>
              </p:cNvSpPr>
              <p:nvPr/>
            </p:nvSpPr>
            <p:spPr bwMode="auto">
              <a:xfrm flipV="1">
                <a:off x="2271" y="224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47" name="Line 3543"/>
              <p:cNvSpPr>
                <a:spLocks noChangeShapeType="1"/>
              </p:cNvSpPr>
              <p:nvPr/>
            </p:nvSpPr>
            <p:spPr bwMode="auto">
              <a:xfrm flipH="1" flipV="1">
                <a:off x="2299" y="224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48" name="Line 3544"/>
              <p:cNvSpPr>
                <a:spLocks noChangeShapeType="1"/>
              </p:cNvSpPr>
              <p:nvPr/>
            </p:nvSpPr>
            <p:spPr bwMode="auto">
              <a:xfrm flipV="1">
                <a:off x="2199" y="2249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49" name="Line 3545"/>
              <p:cNvSpPr>
                <a:spLocks noChangeShapeType="1"/>
              </p:cNvSpPr>
              <p:nvPr/>
            </p:nvSpPr>
            <p:spPr bwMode="auto">
              <a:xfrm flipH="1" flipV="1">
                <a:off x="2227" y="2249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50" name="Line 3546"/>
              <p:cNvSpPr>
                <a:spLocks noChangeShapeType="1"/>
              </p:cNvSpPr>
              <p:nvPr/>
            </p:nvSpPr>
            <p:spPr bwMode="auto">
              <a:xfrm flipH="1" flipV="1">
                <a:off x="2631" y="2235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51" name="Line 3547"/>
              <p:cNvSpPr>
                <a:spLocks noChangeShapeType="1"/>
              </p:cNvSpPr>
              <p:nvPr/>
            </p:nvSpPr>
            <p:spPr bwMode="auto">
              <a:xfrm flipV="1">
                <a:off x="2603" y="223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52" name="Line 3548"/>
              <p:cNvSpPr>
                <a:spLocks noChangeShapeType="1"/>
              </p:cNvSpPr>
              <p:nvPr/>
            </p:nvSpPr>
            <p:spPr bwMode="auto">
              <a:xfrm flipV="1">
                <a:off x="2127" y="2253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53" name="Line 3549"/>
              <p:cNvSpPr>
                <a:spLocks noChangeShapeType="1"/>
              </p:cNvSpPr>
              <p:nvPr/>
            </p:nvSpPr>
            <p:spPr bwMode="auto">
              <a:xfrm flipH="1" flipV="1">
                <a:off x="2155" y="2253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54" name="Line 3550"/>
              <p:cNvSpPr>
                <a:spLocks noChangeShapeType="1"/>
              </p:cNvSpPr>
              <p:nvPr/>
            </p:nvSpPr>
            <p:spPr bwMode="auto">
              <a:xfrm flipH="1" flipV="1">
                <a:off x="1823" y="226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55" name="Line 3551"/>
              <p:cNvSpPr>
                <a:spLocks noChangeShapeType="1"/>
              </p:cNvSpPr>
              <p:nvPr/>
            </p:nvSpPr>
            <p:spPr bwMode="auto">
              <a:xfrm flipV="1">
                <a:off x="1795" y="226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56" name="Line 3552"/>
              <p:cNvSpPr>
                <a:spLocks noChangeShapeType="1"/>
              </p:cNvSpPr>
              <p:nvPr/>
            </p:nvSpPr>
            <p:spPr bwMode="auto">
              <a:xfrm flipH="1" flipV="1">
                <a:off x="2747" y="2243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57" name="Line 3553"/>
              <p:cNvSpPr>
                <a:spLocks noChangeShapeType="1"/>
              </p:cNvSpPr>
              <p:nvPr/>
            </p:nvSpPr>
            <p:spPr bwMode="auto">
              <a:xfrm flipV="1">
                <a:off x="2719" y="224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58" name="Line 3554"/>
              <p:cNvSpPr>
                <a:spLocks noChangeShapeType="1"/>
              </p:cNvSpPr>
              <p:nvPr/>
            </p:nvSpPr>
            <p:spPr bwMode="auto">
              <a:xfrm flipV="1">
                <a:off x="2055" y="225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59" name="Line 3555"/>
              <p:cNvSpPr>
                <a:spLocks noChangeShapeType="1"/>
              </p:cNvSpPr>
              <p:nvPr/>
            </p:nvSpPr>
            <p:spPr bwMode="auto">
              <a:xfrm flipH="1" flipV="1">
                <a:off x="2083" y="225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60" name="Line 3556"/>
              <p:cNvSpPr>
                <a:spLocks noChangeShapeType="1"/>
              </p:cNvSpPr>
              <p:nvPr/>
            </p:nvSpPr>
            <p:spPr bwMode="auto">
              <a:xfrm flipH="1" flipV="1">
                <a:off x="2863" y="2252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61" name="Line 3557"/>
              <p:cNvSpPr>
                <a:spLocks noChangeShapeType="1"/>
              </p:cNvSpPr>
              <p:nvPr/>
            </p:nvSpPr>
            <p:spPr bwMode="auto">
              <a:xfrm flipV="1">
                <a:off x="2836" y="2252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62" name="Line 3558"/>
              <p:cNvSpPr>
                <a:spLocks noChangeShapeType="1"/>
              </p:cNvSpPr>
              <p:nvPr/>
            </p:nvSpPr>
            <p:spPr bwMode="auto">
              <a:xfrm flipV="1">
                <a:off x="2531" y="2236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63" name="Line 3559"/>
              <p:cNvSpPr>
                <a:spLocks noChangeShapeType="1"/>
              </p:cNvSpPr>
              <p:nvPr/>
            </p:nvSpPr>
            <p:spPr bwMode="auto">
              <a:xfrm flipH="1" flipV="1">
                <a:off x="2559" y="2236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64" name="Line 3560"/>
              <p:cNvSpPr>
                <a:spLocks noChangeShapeType="1"/>
              </p:cNvSpPr>
              <p:nvPr/>
            </p:nvSpPr>
            <p:spPr bwMode="auto">
              <a:xfrm flipH="1" flipV="1">
                <a:off x="1751" y="226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65" name="Line 3561"/>
              <p:cNvSpPr>
                <a:spLocks noChangeShapeType="1"/>
              </p:cNvSpPr>
              <p:nvPr/>
            </p:nvSpPr>
            <p:spPr bwMode="auto">
              <a:xfrm flipV="1">
                <a:off x="1723" y="226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66" name="Line 3562"/>
              <p:cNvSpPr>
                <a:spLocks noChangeShapeType="1"/>
              </p:cNvSpPr>
              <p:nvPr/>
            </p:nvSpPr>
            <p:spPr bwMode="auto">
              <a:xfrm flipH="1" flipV="1">
                <a:off x="2011" y="226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67" name="Line 3563"/>
              <p:cNvSpPr>
                <a:spLocks noChangeShapeType="1"/>
              </p:cNvSpPr>
              <p:nvPr/>
            </p:nvSpPr>
            <p:spPr bwMode="auto">
              <a:xfrm flipV="1">
                <a:off x="1983" y="226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68" name="Line 3564"/>
              <p:cNvSpPr>
                <a:spLocks noChangeShapeType="1"/>
              </p:cNvSpPr>
              <p:nvPr/>
            </p:nvSpPr>
            <p:spPr bwMode="auto">
              <a:xfrm flipV="1">
                <a:off x="2952" y="225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69" name="Line 3565"/>
              <p:cNvSpPr>
                <a:spLocks noChangeShapeType="1"/>
              </p:cNvSpPr>
              <p:nvPr/>
            </p:nvSpPr>
            <p:spPr bwMode="auto">
              <a:xfrm flipH="1" flipV="1">
                <a:off x="2487" y="2239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70" name="Line 3566"/>
              <p:cNvSpPr>
                <a:spLocks noChangeShapeType="1"/>
              </p:cNvSpPr>
              <p:nvPr/>
            </p:nvSpPr>
            <p:spPr bwMode="auto">
              <a:xfrm flipV="1">
                <a:off x="2459" y="2239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71" name="Line 3567"/>
              <p:cNvSpPr>
                <a:spLocks noChangeShapeType="1"/>
              </p:cNvSpPr>
              <p:nvPr/>
            </p:nvSpPr>
            <p:spPr bwMode="auto">
              <a:xfrm flipV="1">
                <a:off x="2647" y="224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72" name="Line 3568"/>
              <p:cNvSpPr>
                <a:spLocks noChangeShapeType="1"/>
              </p:cNvSpPr>
              <p:nvPr/>
            </p:nvSpPr>
            <p:spPr bwMode="auto">
              <a:xfrm flipH="1" flipV="1">
                <a:off x="2675" y="2242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73" name="Line 3569"/>
              <p:cNvSpPr>
                <a:spLocks noChangeShapeType="1"/>
              </p:cNvSpPr>
              <p:nvPr/>
            </p:nvSpPr>
            <p:spPr bwMode="auto">
              <a:xfrm flipH="1" flipV="1">
                <a:off x="1939" y="226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74" name="Line 3570"/>
              <p:cNvSpPr>
                <a:spLocks noChangeShapeType="1"/>
              </p:cNvSpPr>
              <p:nvPr/>
            </p:nvSpPr>
            <p:spPr bwMode="auto">
              <a:xfrm flipV="1">
                <a:off x="1911" y="226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75" name="Line 3571"/>
              <p:cNvSpPr>
                <a:spLocks noChangeShapeType="1"/>
              </p:cNvSpPr>
              <p:nvPr/>
            </p:nvSpPr>
            <p:spPr bwMode="auto">
              <a:xfrm flipH="1" flipV="1">
                <a:off x="1679" y="226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76" name="Line 3572"/>
              <p:cNvSpPr>
                <a:spLocks noChangeShapeType="1"/>
              </p:cNvSpPr>
              <p:nvPr/>
            </p:nvSpPr>
            <p:spPr bwMode="auto">
              <a:xfrm flipH="1" flipV="1">
                <a:off x="2415" y="2243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77" name="Line 3573"/>
              <p:cNvSpPr>
                <a:spLocks noChangeShapeType="1"/>
              </p:cNvSpPr>
              <p:nvPr/>
            </p:nvSpPr>
            <p:spPr bwMode="auto">
              <a:xfrm flipV="1">
                <a:off x="2387" y="2243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78" name="Line 3574"/>
              <p:cNvSpPr>
                <a:spLocks noChangeShapeType="1"/>
              </p:cNvSpPr>
              <p:nvPr/>
            </p:nvSpPr>
            <p:spPr bwMode="auto">
              <a:xfrm flipV="1">
                <a:off x="2763" y="225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79" name="Line 3575"/>
              <p:cNvSpPr>
                <a:spLocks noChangeShapeType="1"/>
              </p:cNvSpPr>
              <p:nvPr/>
            </p:nvSpPr>
            <p:spPr bwMode="auto">
              <a:xfrm flipH="1" flipV="1">
                <a:off x="2791" y="2250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80" name="Line 3576"/>
              <p:cNvSpPr>
                <a:spLocks noChangeShapeType="1"/>
              </p:cNvSpPr>
              <p:nvPr/>
            </p:nvSpPr>
            <p:spPr bwMode="auto">
              <a:xfrm flipH="1" flipV="1">
                <a:off x="2343" y="2248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81" name="Line 3577"/>
              <p:cNvSpPr>
                <a:spLocks noChangeShapeType="1"/>
              </p:cNvSpPr>
              <p:nvPr/>
            </p:nvSpPr>
            <p:spPr bwMode="auto">
              <a:xfrm flipV="1">
                <a:off x="2315" y="2248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82" name="Line 3578"/>
              <p:cNvSpPr>
                <a:spLocks noChangeShapeType="1"/>
              </p:cNvSpPr>
              <p:nvPr/>
            </p:nvSpPr>
            <p:spPr bwMode="auto">
              <a:xfrm flipV="1">
                <a:off x="2243" y="2252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83" name="Line 3579"/>
              <p:cNvSpPr>
                <a:spLocks noChangeShapeType="1"/>
              </p:cNvSpPr>
              <p:nvPr/>
            </p:nvSpPr>
            <p:spPr bwMode="auto">
              <a:xfrm flipH="1" flipV="1">
                <a:off x="2271" y="2252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84" name="Line 3580"/>
              <p:cNvSpPr>
                <a:spLocks noChangeShapeType="1"/>
              </p:cNvSpPr>
              <p:nvPr/>
            </p:nvSpPr>
            <p:spPr bwMode="auto">
              <a:xfrm flipH="1" flipV="1">
                <a:off x="1867" y="226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85" name="Line 3581"/>
              <p:cNvSpPr>
                <a:spLocks noChangeShapeType="1"/>
              </p:cNvSpPr>
              <p:nvPr/>
            </p:nvSpPr>
            <p:spPr bwMode="auto">
              <a:xfrm flipV="1">
                <a:off x="1839" y="226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86" name="Line 3582"/>
              <p:cNvSpPr>
                <a:spLocks noChangeShapeType="1"/>
              </p:cNvSpPr>
              <p:nvPr/>
            </p:nvSpPr>
            <p:spPr bwMode="auto">
              <a:xfrm flipH="1" flipV="1">
                <a:off x="2199" y="225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87" name="Line 3583"/>
              <p:cNvSpPr>
                <a:spLocks noChangeShapeType="1"/>
              </p:cNvSpPr>
              <p:nvPr/>
            </p:nvSpPr>
            <p:spPr bwMode="auto">
              <a:xfrm flipV="1">
                <a:off x="2171" y="2257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88" name="Line 3584"/>
              <p:cNvSpPr>
                <a:spLocks noChangeShapeType="1"/>
              </p:cNvSpPr>
              <p:nvPr/>
            </p:nvSpPr>
            <p:spPr bwMode="auto">
              <a:xfrm flipH="1" flipV="1">
                <a:off x="2907" y="2258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89" name="Line 3585"/>
              <p:cNvSpPr>
                <a:spLocks noChangeShapeType="1"/>
              </p:cNvSpPr>
              <p:nvPr/>
            </p:nvSpPr>
            <p:spPr bwMode="auto">
              <a:xfrm flipV="1">
                <a:off x="2880" y="2258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90" name="Line 3586"/>
              <p:cNvSpPr>
                <a:spLocks noChangeShapeType="1"/>
              </p:cNvSpPr>
              <p:nvPr/>
            </p:nvSpPr>
            <p:spPr bwMode="auto">
              <a:xfrm flipH="1" flipV="1">
                <a:off x="2603" y="2243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91" name="Line 3587"/>
              <p:cNvSpPr>
                <a:spLocks noChangeShapeType="1"/>
              </p:cNvSpPr>
              <p:nvPr/>
            </p:nvSpPr>
            <p:spPr bwMode="auto">
              <a:xfrm flipV="1">
                <a:off x="2575" y="2243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92" name="Line 3588"/>
              <p:cNvSpPr>
                <a:spLocks noChangeShapeType="1"/>
              </p:cNvSpPr>
              <p:nvPr/>
            </p:nvSpPr>
            <p:spPr bwMode="auto">
              <a:xfrm flipH="1" flipV="1">
                <a:off x="2127" y="226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93" name="Line 3589"/>
              <p:cNvSpPr>
                <a:spLocks noChangeShapeType="1"/>
              </p:cNvSpPr>
              <p:nvPr/>
            </p:nvSpPr>
            <p:spPr bwMode="auto">
              <a:xfrm flipV="1">
                <a:off x="2099" y="2261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94" name="Line 3590"/>
              <p:cNvSpPr>
                <a:spLocks noChangeShapeType="1"/>
              </p:cNvSpPr>
              <p:nvPr/>
            </p:nvSpPr>
            <p:spPr bwMode="auto">
              <a:xfrm flipH="1" flipV="1">
                <a:off x="1795" y="226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95" name="Line 3591"/>
              <p:cNvSpPr>
                <a:spLocks noChangeShapeType="1"/>
              </p:cNvSpPr>
              <p:nvPr/>
            </p:nvSpPr>
            <p:spPr bwMode="auto">
              <a:xfrm flipV="1">
                <a:off x="1767" y="226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96" name="Line 3592"/>
              <p:cNvSpPr>
                <a:spLocks noChangeShapeType="1"/>
              </p:cNvSpPr>
              <p:nvPr/>
            </p:nvSpPr>
            <p:spPr bwMode="auto">
              <a:xfrm flipH="1" flipV="1">
                <a:off x="2719" y="2250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97" name="Line 3593"/>
              <p:cNvSpPr>
                <a:spLocks noChangeShapeType="1"/>
              </p:cNvSpPr>
              <p:nvPr/>
            </p:nvSpPr>
            <p:spPr bwMode="auto">
              <a:xfrm flipV="1">
                <a:off x="2691" y="225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98" name="Line 3594"/>
              <p:cNvSpPr>
                <a:spLocks noChangeShapeType="1"/>
              </p:cNvSpPr>
              <p:nvPr/>
            </p:nvSpPr>
            <p:spPr bwMode="auto">
              <a:xfrm flipV="1">
                <a:off x="2027" y="226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99" name="Line 3595"/>
              <p:cNvSpPr>
                <a:spLocks noChangeShapeType="1"/>
              </p:cNvSpPr>
              <p:nvPr/>
            </p:nvSpPr>
            <p:spPr bwMode="auto">
              <a:xfrm flipH="1" flipV="1">
                <a:off x="2055" y="226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00" name="Line 3596"/>
              <p:cNvSpPr>
                <a:spLocks noChangeShapeType="1"/>
              </p:cNvSpPr>
              <p:nvPr/>
            </p:nvSpPr>
            <p:spPr bwMode="auto">
              <a:xfrm flipH="1" flipV="1">
                <a:off x="2531" y="2245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01" name="Line 3597"/>
              <p:cNvSpPr>
                <a:spLocks noChangeShapeType="1"/>
              </p:cNvSpPr>
              <p:nvPr/>
            </p:nvSpPr>
            <p:spPr bwMode="auto">
              <a:xfrm flipV="1">
                <a:off x="2503" y="2245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02" name="Line 3598"/>
              <p:cNvSpPr>
                <a:spLocks noChangeShapeType="1"/>
              </p:cNvSpPr>
              <p:nvPr/>
            </p:nvSpPr>
            <p:spPr bwMode="auto">
              <a:xfrm flipV="1">
                <a:off x="2807" y="2257"/>
                <a:ext cx="29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03" name="Line 3599"/>
              <p:cNvSpPr>
                <a:spLocks noChangeShapeType="1"/>
              </p:cNvSpPr>
              <p:nvPr/>
            </p:nvSpPr>
            <p:spPr bwMode="auto">
              <a:xfrm flipH="1" flipV="1">
                <a:off x="2836" y="2257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04" name="Line 3600"/>
              <p:cNvSpPr>
                <a:spLocks noChangeShapeType="1"/>
              </p:cNvSpPr>
              <p:nvPr/>
            </p:nvSpPr>
            <p:spPr bwMode="auto">
              <a:xfrm flipH="1" flipV="1">
                <a:off x="2459" y="2248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05" name="Line 3601"/>
              <p:cNvSpPr>
                <a:spLocks noChangeShapeType="1"/>
              </p:cNvSpPr>
              <p:nvPr/>
            </p:nvSpPr>
            <p:spPr bwMode="auto">
              <a:xfrm flipV="1">
                <a:off x="2431" y="2248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06" name="Line 3602"/>
              <p:cNvSpPr>
                <a:spLocks noChangeShapeType="1"/>
              </p:cNvSpPr>
              <p:nvPr/>
            </p:nvSpPr>
            <p:spPr bwMode="auto">
              <a:xfrm flipV="1">
                <a:off x="1955" y="226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07" name="Line 3603"/>
              <p:cNvSpPr>
                <a:spLocks noChangeShapeType="1"/>
              </p:cNvSpPr>
              <p:nvPr/>
            </p:nvSpPr>
            <p:spPr bwMode="auto">
              <a:xfrm flipH="1" flipV="1">
                <a:off x="1983" y="226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08" name="Line 3604"/>
              <p:cNvSpPr>
                <a:spLocks noChangeShapeType="1"/>
              </p:cNvSpPr>
              <p:nvPr/>
            </p:nvSpPr>
            <p:spPr bwMode="auto">
              <a:xfrm flipV="1">
                <a:off x="1695" y="226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09" name="Line 3605"/>
              <p:cNvSpPr>
                <a:spLocks noChangeShapeType="1"/>
              </p:cNvSpPr>
              <p:nvPr/>
            </p:nvSpPr>
            <p:spPr bwMode="auto">
              <a:xfrm flipH="1" flipV="1">
                <a:off x="1723" y="226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10" name="Line 3606"/>
              <p:cNvSpPr>
                <a:spLocks noChangeShapeType="1"/>
              </p:cNvSpPr>
              <p:nvPr/>
            </p:nvSpPr>
            <p:spPr bwMode="auto">
              <a:xfrm flipH="1" flipV="1">
                <a:off x="2387" y="2252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11" name="Line 3607"/>
              <p:cNvSpPr>
                <a:spLocks noChangeShapeType="1"/>
              </p:cNvSpPr>
              <p:nvPr/>
            </p:nvSpPr>
            <p:spPr bwMode="auto">
              <a:xfrm flipV="1">
                <a:off x="2359" y="225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12" name="Line 3608"/>
              <p:cNvSpPr>
                <a:spLocks noChangeShapeType="1"/>
              </p:cNvSpPr>
              <p:nvPr/>
            </p:nvSpPr>
            <p:spPr bwMode="auto">
              <a:xfrm flipH="1" flipV="1">
                <a:off x="2647" y="2250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13" name="Line 3609"/>
              <p:cNvSpPr>
                <a:spLocks noChangeShapeType="1"/>
              </p:cNvSpPr>
              <p:nvPr/>
            </p:nvSpPr>
            <p:spPr bwMode="auto">
              <a:xfrm flipV="1">
                <a:off x="2619" y="225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14" name="Line 3610"/>
              <p:cNvSpPr>
                <a:spLocks noChangeShapeType="1"/>
              </p:cNvSpPr>
              <p:nvPr/>
            </p:nvSpPr>
            <p:spPr bwMode="auto">
              <a:xfrm flipV="1">
                <a:off x="2924" y="226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15" name="Line 3611"/>
              <p:cNvSpPr>
                <a:spLocks noChangeShapeType="1"/>
              </p:cNvSpPr>
              <p:nvPr/>
            </p:nvSpPr>
            <p:spPr bwMode="auto">
              <a:xfrm flipV="1">
                <a:off x="2287" y="2256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16" name="Line 3612"/>
              <p:cNvSpPr>
                <a:spLocks noChangeShapeType="1"/>
              </p:cNvSpPr>
              <p:nvPr/>
            </p:nvSpPr>
            <p:spPr bwMode="auto">
              <a:xfrm flipH="1" flipV="1">
                <a:off x="2315" y="2256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17" name="Line 3613"/>
              <p:cNvSpPr>
                <a:spLocks noChangeShapeType="1"/>
              </p:cNvSpPr>
              <p:nvPr/>
            </p:nvSpPr>
            <p:spPr bwMode="auto">
              <a:xfrm flipH="1" flipV="1">
                <a:off x="1911" y="226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18" name="Line 3614"/>
              <p:cNvSpPr>
                <a:spLocks noChangeShapeType="1"/>
              </p:cNvSpPr>
              <p:nvPr/>
            </p:nvSpPr>
            <p:spPr bwMode="auto">
              <a:xfrm flipV="1">
                <a:off x="1883" y="226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19" name="Line 3615"/>
              <p:cNvSpPr>
                <a:spLocks noChangeShapeType="1"/>
              </p:cNvSpPr>
              <p:nvPr/>
            </p:nvSpPr>
            <p:spPr bwMode="auto">
              <a:xfrm flipH="1" flipV="1">
                <a:off x="2243" y="2261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20" name="Line 3616"/>
              <p:cNvSpPr>
                <a:spLocks noChangeShapeType="1"/>
              </p:cNvSpPr>
              <p:nvPr/>
            </p:nvSpPr>
            <p:spPr bwMode="auto">
              <a:xfrm flipV="1">
                <a:off x="2215" y="2261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21" name="Line 3617"/>
              <p:cNvSpPr>
                <a:spLocks noChangeShapeType="1"/>
              </p:cNvSpPr>
              <p:nvPr/>
            </p:nvSpPr>
            <p:spPr bwMode="auto">
              <a:xfrm flipH="1" flipV="1">
                <a:off x="2763" y="2256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22" name="Line 3618"/>
              <p:cNvSpPr>
                <a:spLocks noChangeShapeType="1"/>
              </p:cNvSpPr>
              <p:nvPr/>
            </p:nvSpPr>
            <p:spPr bwMode="auto">
              <a:xfrm flipV="1">
                <a:off x="2736" y="2256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23" name="Line 3619"/>
              <p:cNvSpPr>
                <a:spLocks noChangeShapeType="1"/>
              </p:cNvSpPr>
              <p:nvPr/>
            </p:nvSpPr>
            <p:spPr bwMode="auto">
              <a:xfrm flipV="1">
                <a:off x="2143" y="226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24" name="Line 3620"/>
              <p:cNvSpPr>
                <a:spLocks noChangeShapeType="1"/>
              </p:cNvSpPr>
              <p:nvPr/>
            </p:nvSpPr>
            <p:spPr bwMode="auto">
              <a:xfrm flipH="1" flipV="1">
                <a:off x="2171" y="226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25" name="Line 3621"/>
              <p:cNvSpPr>
                <a:spLocks noChangeShapeType="1"/>
              </p:cNvSpPr>
              <p:nvPr/>
            </p:nvSpPr>
            <p:spPr bwMode="auto">
              <a:xfrm flipV="1">
                <a:off x="2547" y="2251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60" name="Group 3823"/>
            <p:cNvGrpSpPr>
              <a:grpSpLocks/>
            </p:cNvGrpSpPr>
            <p:nvPr/>
          </p:nvGrpSpPr>
          <p:grpSpPr bwMode="auto">
            <a:xfrm>
              <a:off x="2119290" y="3646001"/>
              <a:ext cx="1951038" cy="90516"/>
              <a:chOff x="1695" y="2251"/>
              <a:chExt cx="1229" cy="57"/>
            </a:xfrm>
          </p:grpSpPr>
          <p:sp>
            <p:nvSpPr>
              <p:cNvPr id="21026" name="Line 3623"/>
              <p:cNvSpPr>
                <a:spLocks noChangeShapeType="1"/>
              </p:cNvSpPr>
              <p:nvPr/>
            </p:nvSpPr>
            <p:spPr bwMode="auto">
              <a:xfrm flipH="1" flipV="1">
                <a:off x="2575" y="2251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27" name="Line 3624"/>
              <p:cNvSpPr>
                <a:spLocks noChangeShapeType="1"/>
              </p:cNvSpPr>
              <p:nvPr/>
            </p:nvSpPr>
            <p:spPr bwMode="auto">
              <a:xfrm flipV="1">
                <a:off x="1811" y="227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28" name="Line 3625"/>
              <p:cNvSpPr>
                <a:spLocks noChangeShapeType="1"/>
              </p:cNvSpPr>
              <p:nvPr/>
            </p:nvSpPr>
            <p:spPr bwMode="auto">
              <a:xfrm flipH="1" flipV="1">
                <a:off x="1839" y="227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29" name="Line 3626"/>
              <p:cNvSpPr>
                <a:spLocks noChangeShapeType="1"/>
              </p:cNvSpPr>
              <p:nvPr/>
            </p:nvSpPr>
            <p:spPr bwMode="auto">
              <a:xfrm flipH="1" flipV="1">
                <a:off x="2880" y="2263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30" name="Line 3627"/>
              <p:cNvSpPr>
                <a:spLocks noChangeShapeType="1"/>
              </p:cNvSpPr>
              <p:nvPr/>
            </p:nvSpPr>
            <p:spPr bwMode="auto">
              <a:xfrm flipV="1">
                <a:off x="2852" y="226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31" name="Line 3628"/>
              <p:cNvSpPr>
                <a:spLocks noChangeShapeType="1"/>
              </p:cNvSpPr>
              <p:nvPr/>
            </p:nvSpPr>
            <p:spPr bwMode="auto">
              <a:xfrm flipH="1" flipV="1">
                <a:off x="2099" y="2268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32" name="Line 3629"/>
              <p:cNvSpPr>
                <a:spLocks noChangeShapeType="1"/>
              </p:cNvSpPr>
              <p:nvPr/>
            </p:nvSpPr>
            <p:spPr bwMode="auto">
              <a:xfrm flipV="1">
                <a:off x="2071" y="226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33" name="Line 3630"/>
              <p:cNvSpPr>
                <a:spLocks noChangeShapeType="1"/>
              </p:cNvSpPr>
              <p:nvPr/>
            </p:nvSpPr>
            <p:spPr bwMode="auto">
              <a:xfrm flipV="1">
                <a:off x="2475" y="2253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34" name="Line 3631"/>
              <p:cNvSpPr>
                <a:spLocks noChangeShapeType="1"/>
              </p:cNvSpPr>
              <p:nvPr/>
            </p:nvSpPr>
            <p:spPr bwMode="auto">
              <a:xfrm flipH="1" flipV="1">
                <a:off x="2503" y="2253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35" name="Line 3632"/>
              <p:cNvSpPr>
                <a:spLocks noChangeShapeType="1"/>
              </p:cNvSpPr>
              <p:nvPr/>
            </p:nvSpPr>
            <p:spPr bwMode="auto">
              <a:xfrm flipV="1">
                <a:off x="2663" y="2256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36" name="Line 3633"/>
              <p:cNvSpPr>
                <a:spLocks noChangeShapeType="1"/>
              </p:cNvSpPr>
              <p:nvPr/>
            </p:nvSpPr>
            <p:spPr bwMode="auto">
              <a:xfrm flipH="1" flipV="1">
                <a:off x="2691" y="2256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37" name="Line 3634"/>
              <p:cNvSpPr>
                <a:spLocks noChangeShapeType="1"/>
              </p:cNvSpPr>
              <p:nvPr/>
            </p:nvSpPr>
            <p:spPr bwMode="auto">
              <a:xfrm flipH="1" flipV="1">
                <a:off x="1767" y="227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38" name="Line 3635"/>
              <p:cNvSpPr>
                <a:spLocks noChangeShapeType="1"/>
              </p:cNvSpPr>
              <p:nvPr/>
            </p:nvSpPr>
            <p:spPr bwMode="auto">
              <a:xfrm flipV="1">
                <a:off x="1739" y="227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39" name="Line 3636"/>
              <p:cNvSpPr>
                <a:spLocks noChangeShapeType="1"/>
              </p:cNvSpPr>
              <p:nvPr/>
            </p:nvSpPr>
            <p:spPr bwMode="auto">
              <a:xfrm flipV="1">
                <a:off x="1999" y="227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40" name="Line 3637"/>
              <p:cNvSpPr>
                <a:spLocks noChangeShapeType="1"/>
              </p:cNvSpPr>
              <p:nvPr/>
            </p:nvSpPr>
            <p:spPr bwMode="auto">
              <a:xfrm flipH="1" flipV="1">
                <a:off x="2027" y="227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41" name="Line 3638"/>
              <p:cNvSpPr>
                <a:spLocks noChangeShapeType="1"/>
              </p:cNvSpPr>
              <p:nvPr/>
            </p:nvSpPr>
            <p:spPr bwMode="auto">
              <a:xfrm flipV="1">
                <a:off x="2403" y="2256"/>
                <a:ext cx="28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42" name="Line 3639"/>
              <p:cNvSpPr>
                <a:spLocks noChangeShapeType="1"/>
              </p:cNvSpPr>
              <p:nvPr/>
            </p:nvSpPr>
            <p:spPr bwMode="auto">
              <a:xfrm flipH="1" flipV="1">
                <a:off x="2431" y="2256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43" name="Line 3640"/>
              <p:cNvSpPr>
                <a:spLocks noChangeShapeType="1"/>
              </p:cNvSpPr>
              <p:nvPr/>
            </p:nvSpPr>
            <p:spPr bwMode="auto">
              <a:xfrm flipV="1">
                <a:off x="2331" y="2260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44" name="Line 3641"/>
              <p:cNvSpPr>
                <a:spLocks noChangeShapeType="1"/>
              </p:cNvSpPr>
              <p:nvPr/>
            </p:nvSpPr>
            <p:spPr bwMode="auto">
              <a:xfrm flipH="1" flipV="1">
                <a:off x="2359" y="2260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45" name="Line 3642"/>
              <p:cNvSpPr>
                <a:spLocks noChangeShapeType="1"/>
              </p:cNvSpPr>
              <p:nvPr/>
            </p:nvSpPr>
            <p:spPr bwMode="auto">
              <a:xfrm flipV="1">
                <a:off x="2780" y="2263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46" name="Line 3643"/>
              <p:cNvSpPr>
                <a:spLocks noChangeShapeType="1"/>
              </p:cNvSpPr>
              <p:nvPr/>
            </p:nvSpPr>
            <p:spPr bwMode="auto">
              <a:xfrm flipH="1" flipV="1">
                <a:off x="2807" y="2263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47" name="Line 3644"/>
              <p:cNvSpPr>
                <a:spLocks noChangeShapeType="1"/>
              </p:cNvSpPr>
              <p:nvPr/>
            </p:nvSpPr>
            <p:spPr bwMode="auto">
              <a:xfrm flipH="1" flipV="1">
                <a:off x="1955" y="227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48" name="Line 3645"/>
              <p:cNvSpPr>
                <a:spLocks noChangeShapeType="1"/>
              </p:cNvSpPr>
              <p:nvPr/>
            </p:nvSpPr>
            <p:spPr bwMode="auto">
              <a:xfrm flipV="1">
                <a:off x="1927" y="227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49" name="Line 3646"/>
              <p:cNvSpPr>
                <a:spLocks noChangeShapeType="1"/>
              </p:cNvSpPr>
              <p:nvPr/>
            </p:nvSpPr>
            <p:spPr bwMode="auto">
              <a:xfrm flipH="1" flipV="1">
                <a:off x="1695" y="227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50" name="Line 3647"/>
              <p:cNvSpPr>
                <a:spLocks noChangeShapeType="1"/>
              </p:cNvSpPr>
              <p:nvPr/>
            </p:nvSpPr>
            <p:spPr bwMode="auto">
              <a:xfrm flipH="1" flipV="1">
                <a:off x="2287" y="226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51" name="Line 3648"/>
              <p:cNvSpPr>
                <a:spLocks noChangeShapeType="1"/>
              </p:cNvSpPr>
              <p:nvPr/>
            </p:nvSpPr>
            <p:spPr bwMode="auto">
              <a:xfrm flipV="1">
                <a:off x="2260" y="2264"/>
                <a:ext cx="2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52" name="Line 3649"/>
              <p:cNvSpPr>
                <a:spLocks noChangeShapeType="1"/>
              </p:cNvSpPr>
              <p:nvPr/>
            </p:nvSpPr>
            <p:spPr bwMode="auto">
              <a:xfrm flipV="1">
                <a:off x="2591" y="225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53" name="Line 3650"/>
              <p:cNvSpPr>
                <a:spLocks noChangeShapeType="1"/>
              </p:cNvSpPr>
              <p:nvPr/>
            </p:nvSpPr>
            <p:spPr bwMode="auto">
              <a:xfrm flipH="1" flipV="1">
                <a:off x="2619" y="2257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54" name="Line 3651"/>
              <p:cNvSpPr>
                <a:spLocks noChangeShapeType="1"/>
              </p:cNvSpPr>
              <p:nvPr/>
            </p:nvSpPr>
            <p:spPr bwMode="auto">
              <a:xfrm flipV="1">
                <a:off x="2187" y="226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55" name="Line 3652"/>
              <p:cNvSpPr>
                <a:spLocks noChangeShapeType="1"/>
              </p:cNvSpPr>
              <p:nvPr/>
            </p:nvSpPr>
            <p:spPr bwMode="auto">
              <a:xfrm flipH="1" flipV="1">
                <a:off x="2215" y="2268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56" name="Line 3653"/>
              <p:cNvSpPr>
                <a:spLocks noChangeShapeType="1"/>
              </p:cNvSpPr>
              <p:nvPr/>
            </p:nvSpPr>
            <p:spPr bwMode="auto">
              <a:xfrm flipV="1">
                <a:off x="2896" y="226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57" name="Line 3654"/>
              <p:cNvSpPr>
                <a:spLocks noChangeShapeType="1"/>
              </p:cNvSpPr>
              <p:nvPr/>
            </p:nvSpPr>
            <p:spPr bwMode="auto">
              <a:xfrm flipV="1">
                <a:off x="1855" y="227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58" name="Line 3655"/>
              <p:cNvSpPr>
                <a:spLocks noChangeShapeType="1"/>
              </p:cNvSpPr>
              <p:nvPr/>
            </p:nvSpPr>
            <p:spPr bwMode="auto">
              <a:xfrm flipH="1" flipV="1">
                <a:off x="1883" y="227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59" name="Line 3656"/>
              <p:cNvSpPr>
                <a:spLocks noChangeShapeType="1"/>
              </p:cNvSpPr>
              <p:nvPr/>
            </p:nvSpPr>
            <p:spPr bwMode="auto">
              <a:xfrm flipH="1" flipV="1">
                <a:off x="2547" y="2259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60" name="Line 3657"/>
              <p:cNvSpPr>
                <a:spLocks noChangeShapeType="1"/>
              </p:cNvSpPr>
              <p:nvPr/>
            </p:nvSpPr>
            <p:spPr bwMode="auto">
              <a:xfrm flipV="1">
                <a:off x="2519" y="225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61" name="Line 3658"/>
              <p:cNvSpPr>
                <a:spLocks noChangeShapeType="1"/>
              </p:cNvSpPr>
              <p:nvPr/>
            </p:nvSpPr>
            <p:spPr bwMode="auto">
              <a:xfrm flipV="1">
                <a:off x="2708" y="226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62" name="Line 3659"/>
              <p:cNvSpPr>
                <a:spLocks noChangeShapeType="1"/>
              </p:cNvSpPr>
              <p:nvPr/>
            </p:nvSpPr>
            <p:spPr bwMode="auto">
              <a:xfrm flipH="1" flipV="1">
                <a:off x="2736" y="2263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63" name="Line 3660"/>
              <p:cNvSpPr>
                <a:spLocks noChangeShapeType="1"/>
              </p:cNvSpPr>
              <p:nvPr/>
            </p:nvSpPr>
            <p:spPr bwMode="auto">
              <a:xfrm flipV="1">
                <a:off x="2116" y="2271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64" name="Line 3661"/>
              <p:cNvSpPr>
                <a:spLocks noChangeShapeType="1"/>
              </p:cNvSpPr>
              <p:nvPr/>
            </p:nvSpPr>
            <p:spPr bwMode="auto">
              <a:xfrm flipH="1" flipV="1">
                <a:off x="2143" y="2271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65" name="Line 3662"/>
              <p:cNvSpPr>
                <a:spLocks noChangeShapeType="1"/>
              </p:cNvSpPr>
              <p:nvPr/>
            </p:nvSpPr>
            <p:spPr bwMode="auto">
              <a:xfrm flipV="1">
                <a:off x="2447" y="2261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66" name="Line 3663"/>
              <p:cNvSpPr>
                <a:spLocks noChangeShapeType="1"/>
              </p:cNvSpPr>
              <p:nvPr/>
            </p:nvSpPr>
            <p:spPr bwMode="auto">
              <a:xfrm flipH="1" flipV="1">
                <a:off x="2475" y="2261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67" name="Line 3664"/>
              <p:cNvSpPr>
                <a:spLocks noChangeShapeType="1"/>
              </p:cNvSpPr>
              <p:nvPr/>
            </p:nvSpPr>
            <p:spPr bwMode="auto">
              <a:xfrm flipV="1">
                <a:off x="1783" y="227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68" name="Line 3665"/>
              <p:cNvSpPr>
                <a:spLocks noChangeShapeType="1"/>
              </p:cNvSpPr>
              <p:nvPr/>
            </p:nvSpPr>
            <p:spPr bwMode="auto">
              <a:xfrm flipH="1" flipV="1">
                <a:off x="1811" y="227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69" name="Line 3666"/>
              <p:cNvSpPr>
                <a:spLocks noChangeShapeType="1"/>
              </p:cNvSpPr>
              <p:nvPr/>
            </p:nvSpPr>
            <p:spPr bwMode="auto">
              <a:xfrm flipH="1" flipV="1">
                <a:off x="2071" y="227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70" name="Line 3667"/>
              <p:cNvSpPr>
                <a:spLocks noChangeShapeType="1"/>
              </p:cNvSpPr>
              <p:nvPr/>
            </p:nvSpPr>
            <p:spPr bwMode="auto">
              <a:xfrm flipV="1">
                <a:off x="2043" y="227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71" name="Line 3668"/>
              <p:cNvSpPr>
                <a:spLocks noChangeShapeType="1"/>
              </p:cNvSpPr>
              <p:nvPr/>
            </p:nvSpPr>
            <p:spPr bwMode="auto">
              <a:xfrm flipV="1">
                <a:off x="2824" y="226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72" name="Line 3669"/>
              <p:cNvSpPr>
                <a:spLocks noChangeShapeType="1"/>
              </p:cNvSpPr>
              <p:nvPr/>
            </p:nvSpPr>
            <p:spPr bwMode="auto">
              <a:xfrm flipH="1" flipV="1">
                <a:off x="2852" y="226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73" name="Line 3670"/>
              <p:cNvSpPr>
                <a:spLocks noChangeShapeType="1"/>
              </p:cNvSpPr>
              <p:nvPr/>
            </p:nvSpPr>
            <p:spPr bwMode="auto">
              <a:xfrm flipH="1" flipV="1">
                <a:off x="2403" y="2265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74" name="Line 3671"/>
              <p:cNvSpPr>
                <a:spLocks noChangeShapeType="1"/>
              </p:cNvSpPr>
              <p:nvPr/>
            </p:nvSpPr>
            <p:spPr bwMode="auto">
              <a:xfrm flipV="1">
                <a:off x="2375" y="2265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75" name="Line 3672"/>
              <p:cNvSpPr>
                <a:spLocks noChangeShapeType="1"/>
              </p:cNvSpPr>
              <p:nvPr/>
            </p:nvSpPr>
            <p:spPr bwMode="auto">
              <a:xfrm flipV="1">
                <a:off x="2636" y="2263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76" name="Line 3673"/>
              <p:cNvSpPr>
                <a:spLocks noChangeShapeType="1"/>
              </p:cNvSpPr>
              <p:nvPr/>
            </p:nvSpPr>
            <p:spPr bwMode="auto">
              <a:xfrm flipH="1" flipV="1">
                <a:off x="2663" y="2263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77" name="Line 3674"/>
              <p:cNvSpPr>
                <a:spLocks noChangeShapeType="1"/>
              </p:cNvSpPr>
              <p:nvPr/>
            </p:nvSpPr>
            <p:spPr bwMode="auto">
              <a:xfrm flipH="1" flipV="1">
                <a:off x="1999" y="2276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78" name="Line 3675"/>
              <p:cNvSpPr>
                <a:spLocks noChangeShapeType="1"/>
              </p:cNvSpPr>
              <p:nvPr/>
            </p:nvSpPr>
            <p:spPr bwMode="auto">
              <a:xfrm flipV="1">
                <a:off x="1971" y="227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79" name="Line 3676"/>
              <p:cNvSpPr>
                <a:spLocks noChangeShapeType="1"/>
              </p:cNvSpPr>
              <p:nvPr/>
            </p:nvSpPr>
            <p:spPr bwMode="auto">
              <a:xfrm flipV="1">
                <a:off x="1711" y="227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0" name="Line 3677"/>
              <p:cNvSpPr>
                <a:spLocks noChangeShapeType="1"/>
              </p:cNvSpPr>
              <p:nvPr/>
            </p:nvSpPr>
            <p:spPr bwMode="auto">
              <a:xfrm flipH="1" flipV="1">
                <a:off x="1739" y="227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1" name="Line 3678"/>
              <p:cNvSpPr>
                <a:spLocks noChangeShapeType="1"/>
              </p:cNvSpPr>
              <p:nvPr/>
            </p:nvSpPr>
            <p:spPr bwMode="auto">
              <a:xfrm flipH="1" flipV="1">
                <a:off x="2331" y="2268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2" name="Line 3679"/>
              <p:cNvSpPr>
                <a:spLocks noChangeShapeType="1"/>
              </p:cNvSpPr>
              <p:nvPr/>
            </p:nvSpPr>
            <p:spPr bwMode="auto">
              <a:xfrm flipV="1">
                <a:off x="2303" y="2268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3" name="Line 3680"/>
              <p:cNvSpPr>
                <a:spLocks noChangeShapeType="1"/>
              </p:cNvSpPr>
              <p:nvPr/>
            </p:nvSpPr>
            <p:spPr bwMode="auto">
              <a:xfrm flipV="1">
                <a:off x="2232" y="2272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4" name="Line 3681"/>
              <p:cNvSpPr>
                <a:spLocks noChangeShapeType="1"/>
              </p:cNvSpPr>
              <p:nvPr/>
            </p:nvSpPr>
            <p:spPr bwMode="auto">
              <a:xfrm flipH="1" flipV="1">
                <a:off x="2260" y="227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5" name="Line 3682"/>
              <p:cNvSpPr>
                <a:spLocks noChangeShapeType="1"/>
              </p:cNvSpPr>
              <p:nvPr/>
            </p:nvSpPr>
            <p:spPr bwMode="auto">
              <a:xfrm flipH="1" flipV="1">
                <a:off x="2780" y="226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6" name="Line 3683"/>
              <p:cNvSpPr>
                <a:spLocks noChangeShapeType="1"/>
              </p:cNvSpPr>
              <p:nvPr/>
            </p:nvSpPr>
            <p:spPr bwMode="auto">
              <a:xfrm flipV="1">
                <a:off x="2752" y="226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7" name="Line 3684"/>
              <p:cNvSpPr>
                <a:spLocks noChangeShapeType="1"/>
              </p:cNvSpPr>
              <p:nvPr/>
            </p:nvSpPr>
            <p:spPr bwMode="auto">
              <a:xfrm flipV="1">
                <a:off x="2564" y="2264"/>
                <a:ext cx="27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8" name="Line 3685"/>
              <p:cNvSpPr>
                <a:spLocks noChangeShapeType="1"/>
              </p:cNvSpPr>
              <p:nvPr/>
            </p:nvSpPr>
            <p:spPr bwMode="auto">
              <a:xfrm flipH="1" flipV="1">
                <a:off x="2591" y="2264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9" name="Line 3686"/>
              <p:cNvSpPr>
                <a:spLocks noChangeShapeType="1"/>
              </p:cNvSpPr>
              <p:nvPr/>
            </p:nvSpPr>
            <p:spPr bwMode="auto">
              <a:xfrm flipH="1" flipV="1">
                <a:off x="1927" y="227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0" name="Line 3687"/>
              <p:cNvSpPr>
                <a:spLocks noChangeShapeType="1"/>
              </p:cNvSpPr>
              <p:nvPr/>
            </p:nvSpPr>
            <p:spPr bwMode="auto">
              <a:xfrm flipV="1">
                <a:off x="1899" y="227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1" name="Line 3688"/>
              <p:cNvSpPr>
                <a:spLocks noChangeShapeType="1"/>
              </p:cNvSpPr>
              <p:nvPr/>
            </p:nvSpPr>
            <p:spPr bwMode="auto">
              <a:xfrm flipH="1" flipV="1">
                <a:off x="2187" y="2275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2" name="Line 3689"/>
              <p:cNvSpPr>
                <a:spLocks noChangeShapeType="1"/>
              </p:cNvSpPr>
              <p:nvPr/>
            </p:nvSpPr>
            <p:spPr bwMode="auto">
              <a:xfrm flipV="1">
                <a:off x="2160" y="2275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3" name="Line 3690"/>
              <p:cNvSpPr>
                <a:spLocks noChangeShapeType="1"/>
              </p:cNvSpPr>
              <p:nvPr/>
            </p:nvSpPr>
            <p:spPr bwMode="auto">
              <a:xfrm flipV="1">
                <a:off x="2491" y="2266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4" name="Line 3691"/>
              <p:cNvSpPr>
                <a:spLocks noChangeShapeType="1"/>
              </p:cNvSpPr>
              <p:nvPr/>
            </p:nvSpPr>
            <p:spPr bwMode="auto">
              <a:xfrm flipH="1" flipV="1">
                <a:off x="2519" y="2266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5" name="Line 3692"/>
              <p:cNvSpPr>
                <a:spLocks noChangeShapeType="1"/>
              </p:cNvSpPr>
              <p:nvPr/>
            </p:nvSpPr>
            <p:spPr bwMode="auto">
              <a:xfrm flipV="1">
                <a:off x="2868" y="227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6" name="Line 3693"/>
              <p:cNvSpPr>
                <a:spLocks noChangeShapeType="1"/>
              </p:cNvSpPr>
              <p:nvPr/>
            </p:nvSpPr>
            <p:spPr bwMode="auto">
              <a:xfrm flipH="1" flipV="1">
                <a:off x="1855" y="2280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7" name="Line 3694"/>
              <p:cNvSpPr>
                <a:spLocks noChangeShapeType="1"/>
              </p:cNvSpPr>
              <p:nvPr/>
            </p:nvSpPr>
            <p:spPr bwMode="auto">
              <a:xfrm flipV="1">
                <a:off x="1827" y="228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8" name="Line 3695"/>
              <p:cNvSpPr>
                <a:spLocks noChangeShapeType="1"/>
              </p:cNvSpPr>
              <p:nvPr/>
            </p:nvSpPr>
            <p:spPr bwMode="auto">
              <a:xfrm flipV="1">
                <a:off x="2680" y="226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9" name="Line 3696"/>
              <p:cNvSpPr>
                <a:spLocks noChangeShapeType="1"/>
              </p:cNvSpPr>
              <p:nvPr/>
            </p:nvSpPr>
            <p:spPr bwMode="auto">
              <a:xfrm flipH="1" flipV="1">
                <a:off x="2708" y="2269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00" name="Line 3697"/>
              <p:cNvSpPr>
                <a:spLocks noChangeShapeType="1"/>
              </p:cNvSpPr>
              <p:nvPr/>
            </p:nvSpPr>
            <p:spPr bwMode="auto">
              <a:xfrm flipV="1">
                <a:off x="2087" y="2278"/>
                <a:ext cx="29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01" name="Line 3698"/>
              <p:cNvSpPr>
                <a:spLocks noChangeShapeType="1"/>
              </p:cNvSpPr>
              <p:nvPr/>
            </p:nvSpPr>
            <p:spPr bwMode="auto">
              <a:xfrm flipH="1" flipV="1">
                <a:off x="2116" y="227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02" name="Line 3699"/>
              <p:cNvSpPr>
                <a:spLocks noChangeShapeType="1"/>
              </p:cNvSpPr>
              <p:nvPr/>
            </p:nvSpPr>
            <p:spPr bwMode="auto">
              <a:xfrm flipV="1">
                <a:off x="2419" y="2269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03" name="Line 3700"/>
              <p:cNvSpPr>
                <a:spLocks noChangeShapeType="1"/>
              </p:cNvSpPr>
              <p:nvPr/>
            </p:nvSpPr>
            <p:spPr bwMode="auto">
              <a:xfrm flipH="1" flipV="1">
                <a:off x="2447" y="2269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04" name="Line 3701"/>
              <p:cNvSpPr>
                <a:spLocks noChangeShapeType="1"/>
              </p:cNvSpPr>
              <p:nvPr/>
            </p:nvSpPr>
            <p:spPr bwMode="auto">
              <a:xfrm flipH="1" flipV="1">
                <a:off x="2043" y="2280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05" name="Line 3702"/>
              <p:cNvSpPr>
                <a:spLocks noChangeShapeType="1"/>
              </p:cNvSpPr>
              <p:nvPr/>
            </p:nvSpPr>
            <p:spPr bwMode="auto">
              <a:xfrm flipV="1">
                <a:off x="2016" y="2280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06" name="Line 3703"/>
              <p:cNvSpPr>
                <a:spLocks noChangeShapeType="1"/>
              </p:cNvSpPr>
              <p:nvPr/>
            </p:nvSpPr>
            <p:spPr bwMode="auto">
              <a:xfrm flipH="1" flipV="1">
                <a:off x="1783" y="228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07" name="Line 3704"/>
              <p:cNvSpPr>
                <a:spLocks noChangeShapeType="1"/>
              </p:cNvSpPr>
              <p:nvPr/>
            </p:nvSpPr>
            <p:spPr bwMode="auto">
              <a:xfrm flipV="1">
                <a:off x="1755" y="228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08" name="Line 3705"/>
              <p:cNvSpPr>
                <a:spLocks noChangeShapeType="1"/>
              </p:cNvSpPr>
              <p:nvPr/>
            </p:nvSpPr>
            <p:spPr bwMode="auto">
              <a:xfrm flipH="1" flipV="1">
                <a:off x="2375" y="2272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09" name="Line 3706"/>
              <p:cNvSpPr>
                <a:spLocks noChangeShapeType="1"/>
              </p:cNvSpPr>
              <p:nvPr/>
            </p:nvSpPr>
            <p:spPr bwMode="auto">
              <a:xfrm flipV="1">
                <a:off x="2347" y="2272"/>
                <a:ext cx="28" cy="8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10" name="Line 3707"/>
              <p:cNvSpPr>
                <a:spLocks noChangeShapeType="1"/>
              </p:cNvSpPr>
              <p:nvPr/>
            </p:nvSpPr>
            <p:spPr bwMode="auto">
              <a:xfrm flipV="1">
                <a:off x="2796" y="227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11" name="Line 3708"/>
              <p:cNvSpPr>
                <a:spLocks noChangeShapeType="1"/>
              </p:cNvSpPr>
              <p:nvPr/>
            </p:nvSpPr>
            <p:spPr bwMode="auto">
              <a:xfrm flipH="1" flipV="1">
                <a:off x="2824" y="227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12" name="Line 3709"/>
              <p:cNvSpPr>
                <a:spLocks noChangeShapeType="1"/>
              </p:cNvSpPr>
              <p:nvPr/>
            </p:nvSpPr>
            <p:spPr bwMode="auto">
              <a:xfrm flipH="1" flipV="1">
                <a:off x="2636" y="2270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13" name="Line 3710"/>
              <p:cNvSpPr>
                <a:spLocks noChangeShapeType="1"/>
              </p:cNvSpPr>
              <p:nvPr/>
            </p:nvSpPr>
            <p:spPr bwMode="auto">
              <a:xfrm flipV="1">
                <a:off x="2608" y="227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14" name="Line 3711"/>
              <p:cNvSpPr>
                <a:spLocks noChangeShapeType="1"/>
              </p:cNvSpPr>
              <p:nvPr/>
            </p:nvSpPr>
            <p:spPr bwMode="auto">
              <a:xfrm flipV="1">
                <a:off x="2276" y="2276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15" name="Line 3712"/>
              <p:cNvSpPr>
                <a:spLocks noChangeShapeType="1"/>
              </p:cNvSpPr>
              <p:nvPr/>
            </p:nvSpPr>
            <p:spPr bwMode="auto">
              <a:xfrm flipH="1" flipV="1">
                <a:off x="2303" y="2276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16" name="Line 3713"/>
              <p:cNvSpPr>
                <a:spLocks noChangeShapeType="1"/>
              </p:cNvSpPr>
              <p:nvPr/>
            </p:nvSpPr>
            <p:spPr bwMode="auto">
              <a:xfrm flipV="1">
                <a:off x="1943" y="228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17" name="Line 3714"/>
              <p:cNvSpPr>
                <a:spLocks noChangeShapeType="1"/>
              </p:cNvSpPr>
              <p:nvPr/>
            </p:nvSpPr>
            <p:spPr bwMode="auto">
              <a:xfrm flipH="1" flipV="1">
                <a:off x="1971" y="2282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18" name="Line 3715"/>
              <p:cNvSpPr>
                <a:spLocks noChangeShapeType="1"/>
              </p:cNvSpPr>
              <p:nvPr/>
            </p:nvSpPr>
            <p:spPr bwMode="auto">
              <a:xfrm flipH="1" flipV="1">
                <a:off x="1711" y="228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19" name="Line 3716"/>
              <p:cNvSpPr>
                <a:spLocks noChangeShapeType="1"/>
              </p:cNvSpPr>
              <p:nvPr/>
            </p:nvSpPr>
            <p:spPr bwMode="auto">
              <a:xfrm flipH="1" flipV="1">
                <a:off x="2564" y="2272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20" name="Line 3717"/>
              <p:cNvSpPr>
                <a:spLocks noChangeShapeType="1"/>
              </p:cNvSpPr>
              <p:nvPr/>
            </p:nvSpPr>
            <p:spPr bwMode="auto">
              <a:xfrm flipV="1">
                <a:off x="2536" y="2272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21" name="Line 3718"/>
              <p:cNvSpPr>
                <a:spLocks noChangeShapeType="1"/>
              </p:cNvSpPr>
              <p:nvPr/>
            </p:nvSpPr>
            <p:spPr bwMode="auto">
              <a:xfrm flipH="1" flipV="1">
                <a:off x="2232" y="227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22" name="Line 3719"/>
              <p:cNvSpPr>
                <a:spLocks noChangeShapeType="1"/>
              </p:cNvSpPr>
              <p:nvPr/>
            </p:nvSpPr>
            <p:spPr bwMode="auto">
              <a:xfrm flipV="1">
                <a:off x="2204" y="227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23" name="Line 3720"/>
              <p:cNvSpPr>
                <a:spLocks noChangeShapeType="1"/>
              </p:cNvSpPr>
              <p:nvPr/>
            </p:nvSpPr>
            <p:spPr bwMode="auto">
              <a:xfrm flipH="1" flipV="1">
                <a:off x="2752" y="227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24" name="Line 3721"/>
              <p:cNvSpPr>
                <a:spLocks noChangeShapeType="1"/>
              </p:cNvSpPr>
              <p:nvPr/>
            </p:nvSpPr>
            <p:spPr bwMode="auto">
              <a:xfrm flipV="1">
                <a:off x="2724" y="227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25" name="Line 3722"/>
              <p:cNvSpPr>
                <a:spLocks noChangeShapeType="1"/>
              </p:cNvSpPr>
              <p:nvPr/>
            </p:nvSpPr>
            <p:spPr bwMode="auto">
              <a:xfrm flipV="1">
                <a:off x="1872" y="2284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26" name="Line 3723"/>
              <p:cNvSpPr>
                <a:spLocks noChangeShapeType="1"/>
              </p:cNvSpPr>
              <p:nvPr/>
            </p:nvSpPr>
            <p:spPr bwMode="auto">
              <a:xfrm flipH="1" flipV="1">
                <a:off x="1899" y="2284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27" name="Line 3724"/>
              <p:cNvSpPr>
                <a:spLocks noChangeShapeType="1"/>
              </p:cNvSpPr>
              <p:nvPr/>
            </p:nvSpPr>
            <p:spPr bwMode="auto">
              <a:xfrm flipH="1" flipV="1">
                <a:off x="2160" y="228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28" name="Line 3725"/>
              <p:cNvSpPr>
                <a:spLocks noChangeShapeType="1"/>
              </p:cNvSpPr>
              <p:nvPr/>
            </p:nvSpPr>
            <p:spPr bwMode="auto">
              <a:xfrm flipV="1">
                <a:off x="2132" y="228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29" name="Line 3726"/>
              <p:cNvSpPr>
                <a:spLocks noChangeShapeType="1"/>
              </p:cNvSpPr>
              <p:nvPr/>
            </p:nvSpPr>
            <p:spPr bwMode="auto">
              <a:xfrm flipV="1">
                <a:off x="2464" y="2274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30" name="Line 3727"/>
              <p:cNvSpPr>
                <a:spLocks noChangeShapeType="1"/>
              </p:cNvSpPr>
              <p:nvPr/>
            </p:nvSpPr>
            <p:spPr bwMode="auto">
              <a:xfrm flipH="1" flipV="1">
                <a:off x="2491" y="2274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31" name="Line 3728"/>
              <p:cNvSpPr>
                <a:spLocks noChangeShapeType="1"/>
              </p:cNvSpPr>
              <p:nvPr/>
            </p:nvSpPr>
            <p:spPr bwMode="auto">
              <a:xfrm flipV="1">
                <a:off x="2840" y="228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32" name="Line 3729"/>
              <p:cNvSpPr>
                <a:spLocks noChangeShapeType="1"/>
              </p:cNvSpPr>
              <p:nvPr/>
            </p:nvSpPr>
            <p:spPr bwMode="auto">
              <a:xfrm flipH="1" flipV="1">
                <a:off x="2680" y="227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33" name="Line 3730"/>
              <p:cNvSpPr>
                <a:spLocks noChangeShapeType="1"/>
              </p:cNvSpPr>
              <p:nvPr/>
            </p:nvSpPr>
            <p:spPr bwMode="auto">
              <a:xfrm flipV="1">
                <a:off x="2652" y="227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34" name="Line 3731"/>
              <p:cNvSpPr>
                <a:spLocks noChangeShapeType="1"/>
              </p:cNvSpPr>
              <p:nvPr/>
            </p:nvSpPr>
            <p:spPr bwMode="auto">
              <a:xfrm flipH="1" flipV="1">
                <a:off x="2419" y="2277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35" name="Line 3732"/>
              <p:cNvSpPr>
                <a:spLocks noChangeShapeType="1"/>
              </p:cNvSpPr>
              <p:nvPr/>
            </p:nvSpPr>
            <p:spPr bwMode="auto">
              <a:xfrm flipV="1">
                <a:off x="2391" y="227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36" name="Line 3733"/>
              <p:cNvSpPr>
                <a:spLocks noChangeShapeType="1"/>
              </p:cNvSpPr>
              <p:nvPr/>
            </p:nvSpPr>
            <p:spPr bwMode="auto">
              <a:xfrm flipV="1">
                <a:off x="2060" y="2284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37" name="Line 3734"/>
              <p:cNvSpPr>
                <a:spLocks noChangeShapeType="1"/>
              </p:cNvSpPr>
              <p:nvPr/>
            </p:nvSpPr>
            <p:spPr bwMode="auto">
              <a:xfrm flipH="1" flipV="1">
                <a:off x="2087" y="2284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38" name="Line 3735"/>
              <p:cNvSpPr>
                <a:spLocks noChangeShapeType="1"/>
              </p:cNvSpPr>
              <p:nvPr/>
            </p:nvSpPr>
            <p:spPr bwMode="auto">
              <a:xfrm flipV="1">
                <a:off x="1799" y="228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39" name="Line 3736"/>
              <p:cNvSpPr>
                <a:spLocks noChangeShapeType="1"/>
              </p:cNvSpPr>
              <p:nvPr/>
            </p:nvSpPr>
            <p:spPr bwMode="auto">
              <a:xfrm flipH="1" flipV="1">
                <a:off x="1827" y="228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40" name="Line 3737"/>
              <p:cNvSpPr>
                <a:spLocks noChangeShapeType="1"/>
              </p:cNvSpPr>
              <p:nvPr/>
            </p:nvSpPr>
            <p:spPr bwMode="auto">
              <a:xfrm flipH="1" flipV="1">
                <a:off x="2347" y="2280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41" name="Line 3738"/>
              <p:cNvSpPr>
                <a:spLocks noChangeShapeType="1"/>
              </p:cNvSpPr>
              <p:nvPr/>
            </p:nvSpPr>
            <p:spPr bwMode="auto">
              <a:xfrm flipV="1">
                <a:off x="2320" y="2280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42" name="Line 3739"/>
              <p:cNvSpPr>
                <a:spLocks noChangeShapeType="1"/>
              </p:cNvSpPr>
              <p:nvPr/>
            </p:nvSpPr>
            <p:spPr bwMode="auto">
              <a:xfrm flipV="1">
                <a:off x="1988" y="228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43" name="Line 3740"/>
              <p:cNvSpPr>
                <a:spLocks noChangeShapeType="1"/>
              </p:cNvSpPr>
              <p:nvPr/>
            </p:nvSpPr>
            <p:spPr bwMode="auto">
              <a:xfrm flipH="1" flipV="1">
                <a:off x="2016" y="228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44" name="Line 3741"/>
              <p:cNvSpPr>
                <a:spLocks noChangeShapeType="1"/>
              </p:cNvSpPr>
              <p:nvPr/>
            </p:nvSpPr>
            <p:spPr bwMode="auto">
              <a:xfrm flipH="1" flipV="1">
                <a:off x="2608" y="227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45" name="Line 3742"/>
              <p:cNvSpPr>
                <a:spLocks noChangeShapeType="1"/>
              </p:cNvSpPr>
              <p:nvPr/>
            </p:nvSpPr>
            <p:spPr bwMode="auto">
              <a:xfrm flipV="1">
                <a:off x="2580" y="227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46" name="Line 3743"/>
              <p:cNvSpPr>
                <a:spLocks noChangeShapeType="1"/>
              </p:cNvSpPr>
              <p:nvPr/>
            </p:nvSpPr>
            <p:spPr bwMode="auto">
              <a:xfrm flipH="1" flipV="1">
                <a:off x="1755" y="2287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47" name="Line 3744"/>
              <p:cNvSpPr>
                <a:spLocks noChangeShapeType="1"/>
              </p:cNvSpPr>
              <p:nvPr/>
            </p:nvSpPr>
            <p:spPr bwMode="auto">
              <a:xfrm flipV="1">
                <a:off x="1727" y="228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48" name="Line 3745"/>
              <p:cNvSpPr>
                <a:spLocks noChangeShapeType="1"/>
              </p:cNvSpPr>
              <p:nvPr/>
            </p:nvSpPr>
            <p:spPr bwMode="auto">
              <a:xfrm flipH="1" flipV="1">
                <a:off x="2796" y="2280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49" name="Line 3746"/>
              <p:cNvSpPr>
                <a:spLocks noChangeShapeType="1"/>
              </p:cNvSpPr>
              <p:nvPr/>
            </p:nvSpPr>
            <p:spPr bwMode="auto">
              <a:xfrm flipV="1">
                <a:off x="2768" y="228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0" name="Line 3747"/>
              <p:cNvSpPr>
                <a:spLocks noChangeShapeType="1"/>
              </p:cNvSpPr>
              <p:nvPr/>
            </p:nvSpPr>
            <p:spPr bwMode="auto">
              <a:xfrm flipH="1" flipV="1">
                <a:off x="2276" y="2283"/>
                <a:ext cx="15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1" name="Line 3748"/>
              <p:cNvSpPr>
                <a:spLocks noChangeShapeType="1"/>
              </p:cNvSpPr>
              <p:nvPr/>
            </p:nvSpPr>
            <p:spPr bwMode="auto">
              <a:xfrm flipV="1">
                <a:off x="2248" y="228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2" name="Line 3749"/>
              <p:cNvSpPr>
                <a:spLocks noChangeShapeType="1"/>
              </p:cNvSpPr>
              <p:nvPr/>
            </p:nvSpPr>
            <p:spPr bwMode="auto">
              <a:xfrm flipH="1" flipV="1">
                <a:off x="1943" y="2288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3" name="Line 3750"/>
              <p:cNvSpPr>
                <a:spLocks noChangeShapeType="1"/>
              </p:cNvSpPr>
              <p:nvPr/>
            </p:nvSpPr>
            <p:spPr bwMode="auto">
              <a:xfrm flipV="1">
                <a:off x="1916" y="2288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4" name="Line 3751"/>
              <p:cNvSpPr>
                <a:spLocks noChangeShapeType="1"/>
              </p:cNvSpPr>
              <p:nvPr/>
            </p:nvSpPr>
            <p:spPr bwMode="auto">
              <a:xfrm flipH="1" flipV="1">
                <a:off x="2536" y="227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5" name="Line 3752"/>
              <p:cNvSpPr>
                <a:spLocks noChangeShapeType="1"/>
              </p:cNvSpPr>
              <p:nvPr/>
            </p:nvSpPr>
            <p:spPr bwMode="auto">
              <a:xfrm flipV="1">
                <a:off x="2508" y="227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6" name="Line 3753"/>
              <p:cNvSpPr>
                <a:spLocks noChangeShapeType="1"/>
              </p:cNvSpPr>
              <p:nvPr/>
            </p:nvSpPr>
            <p:spPr bwMode="auto">
              <a:xfrm flipH="1" flipV="1">
                <a:off x="2204" y="228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7" name="Line 3754"/>
              <p:cNvSpPr>
                <a:spLocks noChangeShapeType="1"/>
              </p:cNvSpPr>
              <p:nvPr/>
            </p:nvSpPr>
            <p:spPr bwMode="auto">
              <a:xfrm flipV="1">
                <a:off x="2176" y="228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8" name="Line 3755"/>
              <p:cNvSpPr>
                <a:spLocks noChangeShapeType="1"/>
              </p:cNvSpPr>
              <p:nvPr/>
            </p:nvSpPr>
            <p:spPr bwMode="auto">
              <a:xfrm flipH="1" flipV="1">
                <a:off x="2724" y="228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9" name="Line 3756"/>
              <p:cNvSpPr>
                <a:spLocks noChangeShapeType="1"/>
              </p:cNvSpPr>
              <p:nvPr/>
            </p:nvSpPr>
            <p:spPr bwMode="auto">
              <a:xfrm flipV="1">
                <a:off x="2696" y="228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60" name="Line 3757"/>
              <p:cNvSpPr>
                <a:spLocks noChangeShapeType="1"/>
              </p:cNvSpPr>
              <p:nvPr/>
            </p:nvSpPr>
            <p:spPr bwMode="auto">
              <a:xfrm flipH="1" flipV="1">
                <a:off x="2464" y="228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61" name="Line 3758"/>
              <p:cNvSpPr>
                <a:spLocks noChangeShapeType="1"/>
              </p:cNvSpPr>
              <p:nvPr/>
            </p:nvSpPr>
            <p:spPr bwMode="auto">
              <a:xfrm flipV="1">
                <a:off x="2436" y="2281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62" name="Line 3759"/>
              <p:cNvSpPr>
                <a:spLocks noChangeShapeType="1"/>
              </p:cNvSpPr>
              <p:nvPr/>
            </p:nvSpPr>
            <p:spPr bwMode="auto">
              <a:xfrm flipV="1">
                <a:off x="1843" y="2289"/>
                <a:ext cx="29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63" name="Line 3760"/>
              <p:cNvSpPr>
                <a:spLocks noChangeShapeType="1"/>
              </p:cNvSpPr>
              <p:nvPr/>
            </p:nvSpPr>
            <p:spPr bwMode="auto">
              <a:xfrm flipH="1" flipV="1">
                <a:off x="1872" y="228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64" name="Line 3761"/>
              <p:cNvSpPr>
                <a:spLocks noChangeShapeType="1"/>
              </p:cNvSpPr>
              <p:nvPr/>
            </p:nvSpPr>
            <p:spPr bwMode="auto">
              <a:xfrm flipH="1" flipV="1">
                <a:off x="2132" y="228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65" name="Line 3762"/>
              <p:cNvSpPr>
                <a:spLocks noChangeShapeType="1"/>
              </p:cNvSpPr>
              <p:nvPr/>
            </p:nvSpPr>
            <p:spPr bwMode="auto">
              <a:xfrm flipV="1">
                <a:off x="2104" y="228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66" name="Line 3763"/>
              <p:cNvSpPr>
                <a:spLocks noChangeShapeType="1"/>
              </p:cNvSpPr>
              <p:nvPr/>
            </p:nvSpPr>
            <p:spPr bwMode="auto">
              <a:xfrm flipH="1" flipV="1">
                <a:off x="2391" y="2284"/>
                <a:ext cx="17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67" name="Line 3764"/>
              <p:cNvSpPr>
                <a:spLocks noChangeShapeType="1"/>
              </p:cNvSpPr>
              <p:nvPr/>
            </p:nvSpPr>
            <p:spPr bwMode="auto">
              <a:xfrm flipV="1">
                <a:off x="2364" y="2284"/>
                <a:ext cx="27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68" name="Line 3765"/>
              <p:cNvSpPr>
                <a:spLocks noChangeShapeType="1"/>
              </p:cNvSpPr>
              <p:nvPr/>
            </p:nvSpPr>
            <p:spPr bwMode="auto">
              <a:xfrm flipV="1">
                <a:off x="2624" y="228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69" name="Line 3766"/>
              <p:cNvSpPr>
                <a:spLocks noChangeShapeType="1"/>
              </p:cNvSpPr>
              <p:nvPr/>
            </p:nvSpPr>
            <p:spPr bwMode="auto">
              <a:xfrm flipH="1" flipV="1">
                <a:off x="2652" y="228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70" name="Line 3767"/>
              <p:cNvSpPr>
                <a:spLocks noChangeShapeType="1"/>
              </p:cNvSpPr>
              <p:nvPr/>
            </p:nvSpPr>
            <p:spPr bwMode="auto">
              <a:xfrm flipV="1">
                <a:off x="2812" y="228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71" name="Line 3768"/>
              <p:cNvSpPr>
                <a:spLocks noChangeShapeType="1"/>
              </p:cNvSpPr>
              <p:nvPr/>
            </p:nvSpPr>
            <p:spPr bwMode="auto">
              <a:xfrm flipH="1" flipV="1">
                <a:off x="2060" y="229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72" name="Line 3769"/>
              <p:cNvSpPr>
                <a:spLocks noChangeShapeType="1"/>
              </p:cNvSpPr>
              <p:nvPr/>
            </p:nvSpPr>
            <p:spPr bwMode="auto">
              <a:xfrm flipV="1">
                <a:off x="2032" y="229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73" name="Line 3770"/>
              <p:cNvSpPr>
                <a:spLocks noChangeShapeType="1"/>
              </p:cNvSpPr>
              <p:nvPr/>
            </p:nvSpPr>
            <p:spPr bwMode="auto">
              <a:xfrm flipH="1" flipV="1">
                <a:off x="1799" y="2291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74" name="Line 3771"/>
              <p:cNvSpPr>
                <a:spLocks noChangeShapeType="1"/>
              </p:cNvSpPr>
              <p:nvPr/>
            </p:nvSpPr>
            <p:spPr bwMode="auto">
              <a:xfrm flipV="1">
                <a:off x="1772" y="2291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75" name="Line 3772"/>
              <p:cNvSpPr>
                <a:spLocks noChangeShapeType="1"/>
              </p:cNvSpPr>
              <p:nvPr/>
            </p:nvSpPr>
            <p:spPr bwMode="auto">
              <a:xfrm flipV="1">
                <a:off x="2291" y="2287"/>
                <a:ext cx="29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76" name="Line 3773"/>
              <p:cNvSpPr>
                <a:spLocks noChangeShapeType="1"/>
              </p:cNvSpPr>
              <p:nvPr/>
            </p:nvSpPr>
            <p:spPr bwMode="auto">
              <a:xfrm flipH="1" flipV="1">
                <a:off x="2320" y="228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77" name="Line 3774"/>
              <p:cNvSpPr>
                <a:spLocks noChangeShapeType="1"/>
              </p:cNvSpPr>
              <p:nvPr/>
            </p:nvSpPr>
            <p:spPr bwMode="auto">
              <a:xfrm flipV="1">
                <a:off x="2552" y="228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78" name="Line 3775"/>
              <p:cNvSpPr>
                <a:spLocks noChangeShapeType="1"/>
              </p:cNvSpPr>
              <p:nvPr/>
            </p:nvSpPr>
            <p:spPr bwMode="auto">
              <a:xfrm flipH="1" flipV="1">
                <a:off x="2580" y="2284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79" name="Line 3776"/>
              <p:cNvSpPr>
                <a:spLocks noChangeShapeType="1"/>
              </p:cNvSpPr>
              <p:nvPr/>
            </p:nvSpPr>
            <p:spPr bwMode="auto">
              <a:xfrm flipV="1">
                <a:off x="1960" y="229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80" name="Line 3777"/>
              <p:cNvSpPr>
                <a:spLocks noChangeShapeType="1"/>
              </p:cNvSpPr>
              <p:nvPr/>
            </p:nvSpPr>
            <p:spPr bwMode="auto">
              <a:xfrm flipH="1" flipV="1">
                <a:off x="1988" y="229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81" name="Line 3778"/>
              <p:cNvSpPr>
                <a:spLocks noChangeShapeType="1"/>
              </p:cNvSpPr>
              <p:nvPr/>
            </p:nvSpPr>
            <p:spPr bwMode="auto">
              <a:xfrm flipH="1" flipV="1">
                <a:off x="2768" y="228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82" name="Line 3779"/>
              <p:cNvSpPr>
                <a:spLocks noChangeShapeType="1"/>
              </p:cNvSpPr>
              <p:nvPr/>
            </p:nvSpPr>
            <p:spPr bwMode="auto">
              <a:xfrm flipV="1">
                <a:off x="2740" y="228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83" name="Line 3780"/>
              <p:cNvSpPr>
                <a:spLocks noChangeShapeType="1"/>
              </p:cNvSpPr>
              <p:nvPr/>
            </p:nvSpPr>
            <p:spPr bwMode="auto">
              <a:xfrm flipH="1" flipV="1">
                <a:off x="1727" y="2292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84" name="Line 3781"/>
              <p:cNvSpPr>
                <a:spLocks noChangeShapeType="1"/>
              </p:cNvSpPr>
              <p:nvPr/>
            </p:nvSpPr>
            <p:spPr bwMode="auto">
              <a:xfrm flipH="1" flipV="1">
                <a:off x="2248" y="228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85" name="Line 3782"/>
              <p:cNvSpPr>
                <a:spLocks noChangeShapeType="1"/>
              </p:cNvSpPr>
              <p:nvPr/>
            </p:nvSpPr>
            <p:spPr bwMode="auto">
              <a:xfrm flipV="1">
                <a:off x="2220" y="228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86" name="Line 3783"/>
              <p:cNvSpPr>
                <a:spLocks noChangeShapeType="1"/>
              </p:cNvSpPr>
              <p:nvPr/>
            </p:nvSpPr>
            <p:spPr bwMode="auto">
              <a:xfrm flipH="1" flipV="1">
                <a:off x="2508" y="2286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87" name="Line 3784"/>
              <p:cNvSpPr>
                <a:spLocks noChangeShapeType="1"/>
              </p:cNvSpPr>
              <p:nvPr/>
            </p:nvSpPr>
            <p:spPr bwMode="auto">
              <a:xfrm flipV="1">
                <a:off x="2480" y="228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88" name="Line 3785"/>
              <p:cNvSpPr>
                <a:spLocks noChangeShapeType="1"/>
              </p:cNvSpPr>
              <p:nvPr/>
            </p:nvSpPr>
            <p:spPr bwMode="auto">
              <a:xfrm flipV="1">
                <a:off x="1888" y="229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89" name="Line 3786"/>
              <p:cNvSpPr>
                <a:spLocks noChangeShapeType="1"/>
              </p:cNvSpPr>
              <p:nvPr/>
            </p:nvSpPr>
            <p:spPr bwMode="auto">
              <a:xfrm flipH="1" flipV="1">
                <a:off x="1916" y="229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90" name="Line 3787"/>
              <p:cNvSpPr>
                <a:spLocks noChangeShapeType="1"/>
              </p:cNvSpPr>
              <p:nvPr/>
            </p:nvSpPr>
            <p:spPr bwMode="auto">
              <a:xfrm flipH="1" flipV="1">
                <a:off x="2176" y="229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91" name="Line 3788"/>
              <p:cNvSpPr>
                <a:spLocks noChangeShapeType="1"/>
              </p:cNvSpPr>
              <p:nvPr/>
            </p:nvSpPr>
            <p:spPr bwMode="auto">
              <a:xfrm flipV="1">
                <a:off x="2148" y="229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92" name="Line 3789"/>
              <p:cNvSpPr>
                <a:spLocks noChangeShapeType="1"/>
              </p:cNvSpPr>
              <p:nvPr/>
            </p:nvSpPr>
            <p:spPr bwMode="auto">
              <a:xfrm flipV="1">
                <a:off x="2668" y="228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93" name="Line 3790"/>
              <p:cNvSpPr>
                <a:spLocks noChangeShapeType="1"/>
              </p:cNvSpPr>
              <p:nvPr/>
            </p:nvSpPr>
            <p:spPr bwMode="auto">
              <a:xfrm flipH="1" flipV="1">
                <a:off x="2696" y="228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94" name="Line 3791"/>
              <p:cNvSpPr>
                <a:spLocks noChangeShapeType="1"/>
              </p:cNvSpPr>
              <p:nvPr/>
            </p:nvSpPr>
            <p:spPr bwMode="auto">
              <a:xfrm flipH="1" flipV="1">
                <a:off x="2436" y="2288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95" name="Line 3792"/>
              <p:cNvSpPr>
                <a:spLocks noChangeShapeType="1"/>
              </p:cNvSpPr>
              <p:nvPr/>
            </p:nvSpPr>
            <p:spPr bwMode="auto">
              <a:xfrm flipV="1">
                <a:off x="2408" y="228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96" name="Line 3793"/>
              <p:cNvSpPr>
                <a:spLocks noChangeShapeType="1"/>
              </p:cNvSpPr>
              <p:nvPr/>
            </p:nvSpPr>
            <p:spPr bwMode="auto">
              <a:xfrm flipH="1" flipV="1">
                <a:off x="2104" y="229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97" name="Line 3794"/>
              <p:cNvSpPr>
                <a:spLocks noChangeShapeType="1"/>
              </p:cNvSpPr>
              <p:nvPr/>
            </p:nvSpPr>
            <p:spPr bwMode="auto">
              <a:xfrm flipV="1">
                <a:off x="2076" y="229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98" name="Line 3795"/>
              <p:cNvSpPr>
                <a:spLocks noChangeShapeType="1"/>
              </p:cNvSpPr>
              <p:nvPr/>
            </p:nvSpPr>
            <p:spPr bwMode="auto">
              <a:xfrm flipH="1" flipV="1">
                <a:off x="1843" y="2295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99" name="Line 3796"/>
              <p:cNvSpPr>
                <a:spLocks noChangeShapeType="1"/>
              </p:cNvSpPr>
              <p:nvPr/>
            </p:nvSpPr>
            <p:spPr bwMode="auto">
              <a:xfrm flipV="1">
                <a:off x="1816" y="2295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0" name="Line 3797"/>
              <p:cNvSpPr>
                <a:spLocks noChangeShapeType="1"/>
              </p:cNvSpPr>
              <p:nvPr/>
            </p:nvSpPr>
            <p:spPr bwMode="auto">
              <a:xfrm flipV="1">
                <a:off x="2336" y="229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1" name="Line 3798"/>
              <p:cNvSpPr>
                <a:spLocks noChangeShapeType="1"/>
              </p:cNvSpPr>
              <p:nvPr/>
            </p:nvSpPr>
            <p:spPr bwMode="auto">
              <a:xfrm flipH="1" flipV="1">
                <a:off x="2364" y="229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2" name="Line 3799"/>
              <p:cNvSpPr>
                <a:spLocks noChangeShapeType="1"/>
              </p:cNvSpPr>
              <p:nvPr/>
            </p:nvSpPr>
            <p:spPr bwMode="auto">
              <a:xfrm flipH="1" flipV="1">
                <a:off x="2624" y="2288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3" name="Line 3800"/>
              <p:cNvSpPr>
                <a:spLocks noChangeShapeType="1"/>
              </p:cNvSpPr>
              <p:nvPr/>
            </p:nvSpPr>
            <p:spPr bwMode="auto">
              <a:xfrm flipV="1">
                <a:off x="2596" y="228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4" name="Line 3801"/>
              <p:cNvSpPr>
                <a:spLocks noChangeShapeType="1"/>
              </p:cNvSpPr>
              <p:nvPr/>
            </p:nvSpPr>
            <p:spPr bwMode="auto">
              <a:xfrm flipV="1">
                <a:off x="2784" y="229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5" name="Line 3802"/>
              <p:cNvSpPr>
                <a:spLocks noChangeShapeType="1"/>
              </p:cNvSpPr>
              <p:nvPr/>
            </p:nvSpPr>
            <p:spPr bwMode="auto">
              <a:xfrm flipH="1" flipV="1">
                <a:off x="2032" y="229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6" name="Line 3803"/>
              <p:cNvSpPr>
                <a:spLocks noChangeShapeType="1"/>
              </p:cNvSpPr>
              <p:nvPr/>
            </p:nvSpPr>
            <p:spPr bwMode="auto">
              <a:xfrm flipV="1">
                <a:off x="2004" y="229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7" name="Line 3804"/>
              <p:cNvSpPr>
                <a:spLocks noChangeShapeType="1"/>
              </p:cNvSpPr>
              <p:nvPr/>
            </p:nvSpPr>
            <p:spPr bwMode="auto">
              <a:xfrm flipH="1" flipV="1">
                <a:off x="1772" y="229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8" name="Line 3805"/>
              <p:cNvSpPr>
                <a:spLocks noChangeShapeType="1"/>
              </p:cNvSpPr>
              <p:nvPr/>
            </p:nvSpPr>
            <p:spPr bwMode="auto">
              <a:xfrm flipV="1">
                <a:off x="1744" y="229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09" name="Line 3806"/>
              <p:cNvSpPr>
                <a:spLocks noChangeShapeType="1"/>
              </p:cNvSpPr>
              <p:nvPr/>
            </p:nvSpPr>
            <p:spPr bwMode="auto">
              <a:xfrm flipH="1" flipV="1">
                <a:off x="2291" y="2293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10" name="Line 3807"/>
              <p:cNvSpPr>
                <a:spLocks noChangeShapeType="1"/>
              </p:cNvSpPr>
              <p:nvPr/>
            </p:nvSpPr>
            <p:spPr bwMode="auto">
              <a:xfrm flipV="1">
                <a:off x="2264" y="2293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11" name="Line 3808"/>
              <p:cNvSpPr>
                <a:spLocks noChangeShapeType="1"/>
              </p:cNvSpPr>
              <p:nvPr/>
            </p:nvSpPr>
            <p:spPr bwMode="auto">
              <a:xfrm flipV="1">
                <a:off x="2524" y="2290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12" name="Line 3809"/>
              <p:cNvSpPr>
                <a:spLocks noChangeShapeType="1"/>
              </p:cNvSpPr>
              <p:nvPr/>
            </p:nvSpPr>
            <p:spPr bwMode="auto">
              <a:xfrm flipH="1" flipV="1">
                <a:off x="2552" y="2290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13" name="Line 3810"/>
              <p:cNvSpPr>
                <a:spLocks noChangeShapeType="1"/>
              </p:cNvSpPr>
              <p:nvPr/>
            </p:nvSpPr>
            <p:spPr bwMode="auto">
              <a:xfrm flipH="1" flipV="1">
                <a:off x="1960" y="229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14" name="Line 3811"/>
              <p:cNvSpPr>
                <a:spLocks noChangeShapeType="1"/>
              </p:cNvSpPr>
              <p:nvPr/>
            </p:nvSpPr>
            <p:spPr bwMode="auto">
              <a:xfrm flipV="1">
                <a:off x="1932" y="229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15" name="Line 3812"/>
              <p:cNvSpPr>
                <a:spLocks noChangeShapeType="1"/>
              </p:cNvSpPr>
              <p:nvPr/>
            </p:nvSpPr>
            <p:spPr bwMode="auto">
              <a:xfrm flipH="1" flipV="1">
                <a:off x="2220" y="229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16" name="Line 3813"/>
              <p:cNvSpPr>
                <a:spLocks noChangeShapeType="1"/>
              </p:cNvSpPr>
              <p:nvPr/>
            </p:nvSpPr>
            <p:spPr bwMode="auto">
              <a:xfrm flipV="1">
                <a:off x="2192" y="229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17" name="Line 3814"/>
              <p:cNvSpPr>
                <a:spLocks noChangeShapeType="1"/>
              </p:cNvSpPr>
              <p:nvPr/>
            </p:nvSpPr>
            <p:spPr bwMode="auto">
              <a:xfrm flipV="1">
                <a:off x="2712" y="229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18" name="Line 3815"/>
              <p:cNvSpPr>
                <a:spLocks noChangeShapeType="1"/>
              </p:cNvSpPr>
              <p:nvPr/>
            </p:nvSpPr>
            <p:spPr bwMode="auto">
              <a:xfrm flipH="1" flipV="1">
                <a:off x="2740" y="229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19" name="Line 3816"/>
              <p:cNvSpPr>
                <a:spLocks noChangeShapeType="1"/>
              </p:cNvSpPr>
              <p:nvPr/>
            </p:nvSpPr>
            <p:spPr bwMode="auto">
              <a:xfrm flipV="1">
                <a:off x="2452" y="2292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20" name="Line 3817"/>
              <p:cNvSpPr>
                <a:spLocks noChangeShapeType="1"/>
              </p:cNvSpPr>
              <p:nvPr/>
            </p:nvSpPr>
            <p:spPr bwMode="auto">
              <a:xfrm flipH="1" flipV="1">
                <a:off x="2480" y="229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21" name="Line 3818"/>
              <p:cNvSpPr>
                <a:spLocks noChangeShapeType="1"/>
              </p:cNvSpPr>
              <p:nvPr/>
            </p:nvSpPr>
            <p:spPr bwMode="auto">
              <a:xfrm flipH="1" flipV="1">
                <a:off x="2148" y="229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22" name="Line 3819"/>
              <p:cNvSpPr>
                <a:spLocks noChangeShapeType="1"/>
              </p:cNvSpPr>
              <p:nvPr/>
            </p:nvSpPr>
            <p:spPr bwMode="auto">
              <a:xfrm flipV="1">
                <a:off x="2120" y="229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23" name="Line 3820"/>
              <p:cNvSpPr>
                <a:spLocks noChangeShapeType="1"/>
              </p:cNvSpPr>
              <p:nvPr/>
            </p:nvSpPr>
            <p:spPr bwMode="auto">
              <a:xfrm flipV="1">
                <a:off x="1860" y="229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24" name="Line 3821"/>
              <p:cNvSpPr>
                <a:spLocks noChangeShapeType="1"/>
              </p:cNvSpPr>
              <p:nvPr/>
            </p:nvSpPr>
            <p:spPr bwMode="auto">
              <a:xfrm flipH="1" flipV="1">
                <a:off x="1888" y="229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25" name="Line 3822"/>
              <p:cNvSpPr>
                <a:spLocks noChangeShapeType="1"/>
              </p:cNvSpPr>
              <p:nvPr/>
            </p:nvSpPr>
            <p:spPr bwMode="auto">
              <a:xfrm flipV="1">
                <a:off x="2640" y="2293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61" name="Group 4024"/>
            <p:cNvGrpSpPr>
              <a:grpSpLocks/>
            </p:cNvGrpSpPr>
            <p:nvPr/>
          </p:nvGrpSpPr>
          <p:grpSpPr bwMode="auto">
            <a:xfrm>
              <a:off x="2197077" y="3712689"/>
              <a:ext cx="1651000" cy="84164"/>
              <a:chOff x="1744" y="2293"/>
              <a:chExt cx="1040" cy="53"/>
            </a:xfrm>
          </p:grpSpPr>
          <p:sp>
            <p:nvSpPr>
              <p:cNvPr id="20826" name="Line 3824"/>
              <p:cNvSpPr>
                <a:spLocks noChangeShapeType="1"/>
              </p:cNvSpPr>
              <p:nvPr/>
            </p:nvSpPr>
            <p:spPr bwMode="auto">
              <a:xfrm flipH="1" flipV="1">
                <a:off x="2668" y="2293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27" name="Line 3825"/>
              <p:cNvSpPr>
                <a:spLocks noChangeShapeType="1"/>
              </p:cNvSpPr>
              <p:nvPr/>
            </p:nvSpPr>
            <p:spPr bwMode="auto">
              <a:xfrm flipH="1" flipV="1">
                <a:off x="2408" y="229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28" name="Line 3826"/>
              <p:cNvSpPr>
                <a:spLocks noChangeShapeType="1"/>
              </p:cNvSpPr>
              <p:nvPr/>
            </p:nvSpPr>
            <p:spPr bwMode="auto">
              <a:xfrm flipV="1">
                <a:off x="2380" y="229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29" name="Line 3827"/>
              <p:cNvSpPr>
                <a:spLocks noChangeShapeType="1"/>
              </p:cNvSpPr>
              <p:nvPr/>
            </p:nvSpPr>
            <p:spPr bwMode="auto">
              <a:xfrm flipH="1" flipV="1">
                <a:off x="2076" y="230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30" name="Line 3828"/>
              <p:cNvSpPr>
                <a:spLocks noChangeShapeType="1"/>
              </p:cNvSpPr>
              <p:nvPr/>
            </p:nvSpPr>
            <p:spPr bwMode="auto">
              <a:xfrm flipV="1">
                <a:off x="2048" y="230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31" name="Line 3829"/>
              <p:cNvSpPr>
                <a:spLocks noChangeShapeType="1"/>
              </p:cNvSpPr>
              <p:nvPr/>
            </p:nvSpPr>
            <p:spPr bwMode="auto">
              <a:xfrm flipH="1" flipV="1">
                <a:off x="1816" y="230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32" name="Line 3830"/>
              <p:cNvSpPr>
                <a:spLocks noChangeShapeType="1"/>
              </p:cNvSpPr>
              <p:nvPr/>
            </p:nvSpPr>
            <p:spPr bwMode="auto">
              <a:xfrm flipV="1">
                <a:off x="1788" y="230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33" name="Line 3831"/>
              <p:cNvSpPr>
                <a:spLocks noChangeShapeType="1"/>
              </p:cNvSpPr>
              <p:nvPr/>
            </p:nvSpPr>
            <p:spPr bwMode="auto">
              <a:xfrm flipH="1" flipV="1">
                <a:off x="2336" y="229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34" name="Line 3832"/>
              <p:cNvSpPr>
                <a:spLocks noChangeShapeType="1"/>
              </p:cNvSpPr>
              <p:nvPr/>
            </p:nvSpPr>
            <p:spPr bwMode="auto">
              <a:xfrm flipV="1">
                <a:off x="2308" y="229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35" name="Line 3833"/>
              <p:cNvSpPr>
                <a:spLocks noChangeShapeType="1"/>
              </p:cNvSpPr>
              <p:nvPr/>
            </p:nvSpPr>
            <p:spPr bwMode="auto">
              <a:xfrm flipH="1" flipV="1">
                <a:off x="2596" y="229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36" name="Line 3834"/>
              <p:cNvSpPr>
                <a:spLocks noChangeShapeType="1"/>
              </p:cNvSpPr>
              <p:nvPr/>
            </p:nvSpPr>
            <p:spPr bwMode="auto">
              <a:xfrm flipV="1">
                <a:off x="2568" y="229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37" name="Line 3835"/>
              <p:cNvSpPr>
                <a:spLocks noChangeShapeType="1"/>
              </p:cNvSpPr>
              <p:nvPr/>
            </p:nvSpPr>
            <p:spPr bwMode="auto">
              <a:xfrm flipV="1">
                <a:off x="2756" y="229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38" name="Line 3836"/>
              <p:cNvSpPr>
                <a:spLocks noChangeShapeType="1"/>
              </p:cNvSpPr>
              <p:nvPr/>
            </p:nvSpPr>
            <p:spPr bwMode="auto">
              <a:xfrm flipV="1">
                <a:off x="1976" y="230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39" name="Line 3837"/>
              <p:cNvSpPr>
                <a:spLocks noChangeShapeType="1"/>
              </p:cNvSpPr>
              <p:nvPr/>
            </p:nvSpPr>
            <p:spPr bwMode="auto">
              <a:xfrm flipH="1" flipV="1">
                <a:off x="2004" y="230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40" name="Line 3838"/>
              <p:cNvSpPr>
                <a:spLocks noChangeShapeType="1"/>
              </p:cNvSpPr>
              <p:nvPr/>
            </p:nvSpPr>
            <p:spPr bwMode="auto">
              <a:xfrm flipH="1" flipV="1">
                <a:off x="2264" y="229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41" name="Line 3839"/>
              <p:cNvSpPr>
                <a:spLocks noChangeShapeType="1"/>
              </p:cNvSpPr>
              <p:nvPr/>
            </p:nvSpPr>
            <p:spPr bwMode="auto">
              <a:xfrm flipV="1">
                <a:off x="2236" y="229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42" name="Line 3840"/>
              <p:cNvSpPr>
                <a:spLocks noChangeShapeType="1"/>
              </p:cNvSpPr>
              <p:nvPr/>
            </p:nvSpPr>
            <p:spPr bwMode="auto">
              <a:xfrm flipH="1" flipV="1">
                <a:off x="1744" y="230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43" name="Line 3841"/>
              <p:cNvSpPr>
                <a:spLocks noChangeShapeType="1"/>
              </p:cNvSpPr>
              <p:nvPr/>
            </p:nvSpPr>
            <p:spPr bwMode="auto">
              <a:xfrm flipH="1" flipV="1">
                <a:off x="2524" y="229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44" name="Line 3842"/>
              <p:cNvSpPr>
                <a:spLocks noChangeShapeType="1"/>
              </p:cNvSpPr>
              <p:nvPr/>
            </p:nvSpPr>
            <p:spPr bwMode="auto">
              <a:xfrm flipV="1">
                <a:off x="2496" y="229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45" name="Line 3843"/>
              <p:cNvSpPr>
                <a:spLocks noChangeShapeType="1"/>
              </p:cNvSpPr>
              <p:nvPr/>
            </p:nvSpPr>
            <p:spPr bwMode="auto">
              <a:xfrm flipH="1" flipV="1">
                <a:off x="2192" y="230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46" name="Line 3844"/>
              <p:cNvSpPr>
                <a:spLocks noChangeShapeType="1"/>
              </p:cNvSpPr>
              <p:nvPr/>
            </p:nvSpPr>
            <p:spPr bwMode="auto">
              <a:xfrm flipV="1">
                <a:off x="2164" y="230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47" name="Line 3845"/>
              <p:cNvSpPr>
                <a:spLocks noChangeShapeType="1"/>
              </p:cNvSpPr>
              <p:nvPr/>
            </p:nvSpPr>
            <p:spPr bwMode="auto">
              <a:xfrm flipH="1" flipV="1">
                <a:off x="2712" y="2298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48" name="Line 3846"/>
              <p:cNvSpPr>
                <a:spLocks noChangeShapeType="1"/>
              </p:cNvSpPr>
              <p:nvPr/>
            </p:nvSpPr>
            <p:spPr bwMode="auto">
              <a:xfrm flipV="1">
                <a:off x="2684" y="229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49" name="Line 3847"/>
              <p:cNvSpPr>
                <a:spLocks noChangeShapeType="1"/>
              </p:cNvSpPr>
              <p:nvPr/>
            </p:nvSpPr>
            <p:spPr bwMode="auto">
              <a:xfrm flipH="1" flipV="1">
                <a:off x="1932" y="230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50" name="Line 3848"/>
              <p:cNvSpPr>
                <a:spLocks noChangeShapeType="1"/>
              </p:cNvSpPr>
              <p:nvPr/>
            </p:nvSpPr>
            <p:spPr bwMode="auto">
              <a:xfrm flipV="1">
                <a:off x="1904" y="230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51" name="Line 3849"/>
              <p:cNvSpPr>
                <a:spLocks noChangeShapeType="1"/>
              </p:cNvSpPr>
              <p:nvPr/>
            </p:nvSpPr>
            <p:spPr bwMode="auto">
              <a:xfrm flipV="1">
                <a:off x="2424" y="229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52" name="Line 3850"/>
              <p:cNvSpPr>
                <a:spLocks noChangeShapeType="1"/>
              </p:cNvSpPr>
              <p:nvPr/>
            </p:nvSpPr>
            <p:spPr bwMode="auto">
              <a:xfrm flipH="1" flipV="1">
                <a:off x="2452" y="229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53" name="Line 3851"/>
              <p:cNvSpPr>
                <a:spLocks noChangeShapeType="1"/>
              </p:cNvSpPr>
              <p:nvPr/>
            </p:nvSpPr>
            <p:spPr bwMode="auto">
              <a:xfrm flipV="1">
                <a:off x="2092" y="230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54" name="Line 3852"/>
              <p:cNvSpPr>
                <a:spLocks noChangeShapeType="1"/>
              </p:cNvSpPr>
              <p:nvPr/>
            </p:nvSpPr>
            <p:spPr bwMode="auto">
              <a:xfrm flipH="1" flipV="1">
                <a:off x="2120" y="230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55" name="Line 3853"/>
              <p:cNvSpPr>
                <a:spLocks noChangeShapeType="1"/>
              </p:cNvSpPr>
              <p:nvPr/>
            </p:nvSpPr>
            <p:spPr bwMode="auto">
              <a:xfrm flipV="1">
                <a:off x="1832" y="230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56" name="Line 3854"/>
              <p:cNvSpPr>
                <a:spLocks noChangeShapeType="1"/>
              </p:cNvSpPr>
              <p:nvPr/>
            </p:nvSpPr>
            <p:spPr bwMode="auto">
              <a:xfrm flipH="1" flipV="1">
                <a:off x="1860" y="230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57" name="Line 3855"/>
              <p:cNvSpPr>
                <a:spLocks noChangeShapeType="1"/>
              </p:cNvSpPr>
              <p:nvPr/>
            </p:nvSpPr>
            <p:spPr bwMode="auto">
              <a:xfrm flipH="1" flipV="1">
                <a:off x="2380" y="230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58" name="Line 3856"/>
              <p:cNvSpPr>
                <a:spLocks noChangeShapeType="1"/>
              </p:cNvSpPr>
              <p:nvPr/>
            </p:nvSpPr>
            <p:spPr bwMode="auto">
              <a:xfrm flipV="1">
                <a:off x="2352" y="230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59" name="Line 3857"/>
              <p:cNvSpPr>
                <a:spLocks noChangeShapeType="1"/>
              </p:cNvSpPr>
              <p:nvPr/>
            </p:nvSpPr>
            <p:spPr bwMode="auto">
              <a:xfrm flipV="1">
                <a:off x="2612" y="230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60" name="Line 3858"/>
              <p:cNvSpPr>
                <a:spLocks noChangeShapeType="1"/>
              </p:cNvSpPr>
              <p:nvPr/>
            </p:nvSpPr>
            <p:spPr bwMode="auto">
              <a:xfrm flipH="1" flipV="1">
                <a:off x="2640" y="230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61" name="Line 3859"/>
              <p:cNvSpPr>
                <a:spLocks noChangeShapeType="1"/>
              </p:cNvSpPr>
              <p:nvPr/>
            </p:nvSpPr>
            <p:spPr bwMode="auto">
              <a:xfrm flipH="1" flipV="1">
                <a:off x="2048" y="230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62" name="Line 3860"/>
              <p:cNvSpPr>
                <a:spLocks noChangeShapeType="1"/>
              </p:cNvSpPr>
              <p:nvPr/>
            </p:nvSpPr>
            <p:spPr bwMode="auto">
              <a:xfrm flipV="1">
                <a:off x="2020" y="230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63" name="Line 3861"/>
              <p:cNvSpPr>
                <a:spLocks noChangeShapeType="1"/>
              </p:cNvSpPr>
              <p:nvPr/>
            </p:nvSpPr>
            <p:spPr bwMode="auto">
              <a:xfrm flipV="1">
                <a:off x="2280" y="230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64" name="Line 3862"/>
              <p:cNvSpPr>
                <a:spLocks noChangeShapeType="1"/>
              </p:cNvSpPr>
              <p:nvPr/>
            </p:nvSpPr>
            <p:spPr bwMode="auto">
              <a:xfrm flipH="1" flipV="1">
                <a:off x="2308" y="230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65" name="Line 3863"/>
              <p:cNvSpPr>
                <a:spLocks noChangeShapeType="1"/>
              </p:cNvSpPr>
              <p:nvPr/>
            </p:nvSpPr>
            <p:spPr bwMode="auto">
              <a:xfrm flipH="1" flipV="1">
                <a:off x="2568" y="230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66" name="Line 3864"/>
              <p:cNvSpPr>
                <a:spLocks noChangeShapeType="1"/>
              </p:cNvSpPr>
              <p:nvPr/>
            </p:nvSpPr>
            <p:spPr bwMode="auto">
              <a:xfrm flipV="1">
                <a:off x="2540" y="230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67" name="Line 3865"/>
              <p:cNvSpPr>
                <a:spLocks noChangeShapeType="1"/>
              </p:cNvSpPr>
              <p:nvPr/>
            </p:nvSpPr>
            <p:spPr bwMode="auto">
              <a:xfrm flipV="1">
                <a:off x="1760" y="230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68" name="Line 3866"/>
              <p:cNvSpPr>
                <a:spLocks noChangeShapeType="1"/>
              </p:cNvSpPr>
              <p:nvPr/>
            </p:nvSpPr>
            <p:spPr bwMode="auto">
              <a:xfrm flipH="1" flipV="1">
                <a:off x="1788" y="230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69" name="Line 3867"/>
              <p:cNvSpPr>
                <a:spLocks noChangeShapeType="1"/>
              </p:cNvSpPr>
              <p:nvPr/>
            </p:nvSpPr>
            <p:spPr bwMode="auto">
              <a:xfrm flipV="1">
                <a:off x="2728" y="230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70" name="Line 3868"/>
              <p:cNvSpPr>
                <a:spLocks noChangeShapeType="1"/>
              </p:cNvSpPr>
              <p:nvPr/>
            </p:nvSpPr>
            <p:spPr bwMode="auto">
              <a:xfrm flipH="1" flipV="1">
                <a:off x="2236" y="230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71" name="Line 3869"/>
              <p:cNvSpPr>
                <a:spLocks noChangeShapeType="1"/>
              </p:cNvSpPr>
              <p:nvPr/>
            </p:nvSpPr>
            <p:spPr bwMode="auto">
              <a:xfrm flipV="1">
                <a:off x="2208" y="230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72" name="Line 3870"/>
              <p:cNvSpPr>
                <a:spLocks noChangeShapeType="1"/>
              </p:cNvSpPr>
              <p:nvPr/>
            </p:nvSpPr>
            <p:spPr bwMode="auto">
              <a:xfrm flipV="1">
                <a:off x="1948" y="230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73" name="Line 3871"/>
              <p:cNvSpPr>
                <a:spLocks noChangeShapeType="1"/>
              </p:cNvSpPr>
              <p:nvPr/>
            </p:nvSpPr>
            <p:spPr bwMode="auto">
              <a:xfrm flipH="1" flipV="1">
                <a:off x="1976" y="230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74" name="Line 3872"/>
              <p:cNvSpPr>
                <a:spLocks noChangeShapeType="1"/>
              </p:cNvSpPr>
              <p:nvPr/>
            </p:nvSpPr>
            <p:spPr bwMode="auto">
              <a:xfrm flipV="1">
                <a:off x="2468" y="230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75" name="Line 3873"/>
              <p:cNvSpPr>
                <a:spLocks noChangeShapeType="1"/>
              </p:cNvSpPr>
              <p:nvPr/>
            </p:nvSpPr>
            <p:spPr bwMode="auto">
              <a:xfrm flipH="1" flipV="1">
                <a:off x="2496" y="2303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76" name="Line 3874"/>
              <p:cNvSpPr>
                <a:spLocks noChangeShapeType="1"/>
              </p:cNvSpPr>
              <p:nvPr/>
            </p:nvSpPr>
            <p:spPr bwMode="auto">
              <a:xfrm flipV="1">
                <a:off x="2136" y="230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77" name="Line 3875"/>
              <p:cNvSpPr>
                <a:spLocks noChangeShapeType="1"/>
              </p:cNvSpPr>
              <p:nvPr/>
            </p:nvSpPr>
            <p:spPr bwMode="auto">
              <a:xfrm flipH="1" flipV="1">
                <a:off x="2164" y="230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78" name="Line 3876"/>
              <p:cNvSpPr>
                <a:spLocks noChangeShapeType="1"/>
              </p:cNvSpPr>
              <p:nvPr/>
            </p:nvSpPr>
            <p:spPr bwMode="auto">
              <a:xfrm flipV="1">
                <a:off x="2656" y="230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79" name="Line 3877"/>
              <p:cNvSpPr>
                <a:spLocks noChangeShapeType="1"/>
              </p:cNvSpPr>
              <p:nvPr/>
            </p:nvSpPr>
            <p:spPr bwMode="auto">
              <a:xfrm flipH="1" flipV="1">
                <a:off x="2684" y="2304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80" name="Line 3878"/>
              <p:cNvSpPr>
                <a:spLocks noChangeShapeType="1"/>
              </p:cNvSpPr>
              <p:nvPr/>
            </p:nvSpPr>
            <p:spPr bwMode="auto">
              <a:xfrm flipV="1">
                <a:off x="2396" y="230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81" name="Line 3879"/>
              <p:cNvSpPr>
                <a:spLocks noChangeShapeType="1"/>
              </p:cNvSpPr>
              <p:nvPr/>
            </p:nvSpPr>
            <p:spPr bwMode="auto">
              <a:xfrm flipH="1" flipV="1">
                <a:off x="2424" y="230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82" name="Line 3880"/>
              <p:cNvSpPr>
                <a:spLocks noChangeShapeType="1"/>
              </p:cNvSpPr>
              <p:nvPr/>
            </p:nvSpPr>
            <p:spPr bwMode="auto">
              <a:xfrm flipV="1">
                <a:off x="1876" y="230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83" name="Line 3881"/>
              <p:cNvSpPr>
                <a:spLocks noChangeShapeType="1"/>
              </p:cNvSpPr>
              <p:nvPr/>
            </p:nvSpPr>
            <p:spPr bwMode="auto">
              <a:xfrm flipH="1" flipV="1">
                <a:off x="1904" y="230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84" name="Line 3882"/>
              <p:cNvSpPr>
                <a:spLocks noChangeShapeType="1"/>
              </p:cNvSpPr>
              <p:nvPr/>
            </p:nvSpPr>
            <p:spPr bwMode="auto">
              <a:xfrm flipV="1">
                <a:off x="2064" y="230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85" name="Line 3883"/>
              <p:cNvSpPr>
                <a:spLocks noChangeShapeType="1"/>
              </p:cNvSpPr>
              <p:nvPr/>
            </p:nvSpPr>
            <p:spPr bwMode="auto">
              <a:xfrm flipH="1" flipV="1">
                <a:off x="2092" y="230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86" name="Line 3884"/>
              <p:cNvSpPr>
                <a:spLocks noChangeShapeType="1"/>
              </p:cNvSpPr>
              <p:nvPr/>
            </p:nvSpPr>
            <p:spPr bwMode="auto">
              <a:xfrm flipH="1" flipV="1">
                <a:off x="2352" y="230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87" name="Line 3885"/>
              <p:cNvSpPr>
                <a:spLocks noChangeShapeType="1"/>
              </p:cNvSpPr>
              <p:nvPr/>
            </p:nvSpPr>
            <p:spPr bwMode="auto">
              <a:xfrm flipV="1">
                <a:off x="2324" y="230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88" name="Line 3886"/>
              <p:cNvSpPr>
                <a:spLocks noChangeShapeType="1"/>
              </p:cNvSpPr>
              <p:nvPr/>
            </p:nvSpPr>
            <p:spPr bwMode="auto">
              <a:xfrm flipV="1">
                <a:off x="2584" y="230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89" name="Line 3887"/>
              <p:cNvSpPr>
                <a:spLocks noChangeShapeType="1"/>
              </p:cNvSpPr>
              <p:nvPr/>
            </p:nvSpPr>
            <p:spPr bwMode="auto">
              <a:xfrm flipH="1" flipV="1">
                <a:off x="2612" y="230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0" name="Line 3888"/>
              <p:cNvSpPr>
                <a:spLocks noChangeShapeType="1"/>
              </p:cNvSpPr>
              <p:nvPr/>
            </p:nvSpPr>
            <p:spPr bwMode="auto">
              <a:xfrm flipV="1">
                <a:off x="1804" y="231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1" name="Line 3889"/>
              <p:cNvSpPr>
                <a:spLocks noChangeShapeType="1"/>
              </p:cNvSpPr>
              <p:nvPr/>
            </p:nvSpPr>
            <p:spPr bwMode="auto">
              <a:xfrm flipH="1" flipV="1">
                <a:off x="1832" y="231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2" name="Line 3890"/>
              <p:cNvSpPr>
                <a:spLocks noChangeShapeType="1"/>
              </p:cNvSpPr>
              <p:nvPr/>
            </p:nvSpPr>
            <p:spPr bwMode="auto">
              <a:xfrm flipH="1" flipV="1">
                <a:off x="2280" y="230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3" name="Line 3891"/>
              <p:cNvSpPr>
                <a:spLocks noChangeShapeType="1"/>
              </p:cNvSpPr>
              <p:nvPr/>
            </p:nvSpPr>
            <p:spPr bwMode="auto">
              <a:xfrm flipV="1">
                <a:off x="2252" y="230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4" name="Line 3892"/>
              <p:cNvSpPr>
                <a:spLocks noChangeShapeType="1"/>
              </p:cNvSpPr>
              <p:nvPr/>
            </p:nvSpPr>
            <p:spPr bwMode="auto">
              <a:xfrm flipH="1" flipV="1">
                <a:off x="2020" y="231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5" name="Line 3893"/>
              <p:cNvSpPr>
                <a:spLocks noChangeShapeType="1"/>
              </p:cNvSpPr>
              <p:nvPr/>
            </p:nvSpPr>
            <p:spPr bwMode="auto">
              <a:xfrm flipV="1">
                <a:off x="1992" y="231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6" name="Line 3894"/>
              <p:cNvSpPr>
                <a:spLocks noChangeShapeType="1"/>
              </p:cNvSpPr>
              <p:nvPr/>
            </p:nvSpPr>
            <p:spPr bwMode="auto">
              <a:xfrm flipH="1" flipV="1">
                <a:off x="2540" y="230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7" name="Line 3895"/>
              <p:cNvSpPr>
                <a:spLocks noChangeShapeType="1"/>
              </p:cNvSpPr>
              <p:nvPr/>
            </p:nvSpPr>
            <p:spPr bwMode="auto">
              <a:xfrm flipV="1">
                <a:off x="2512" y="2307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8" name="Line 3896"/>
              <p:cNvSpPr>
                <a:spLocks noChangeShapeType="1"/>
              </p:cNvSpPr>
              <p:nvPr/>
            </p:nvSpPr>
            <p:spPr bwMode="auto">
              <a:xfrm flipH="1" flipV="1">
                <a:off x="1760" y="231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9" name="Line 3897"/>
              <p:cNvSpPr>
                <a:spLocks noChangeShapeType="1"/>
              </p:cNvSpPr>
              <p:nvPr/>
            </p:nvSpPr>
            <p:spPr bwMode="auto">
              <a:xfrm flipV="1">
                <a:off x="2700" y="230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00" name="Line 3898"/>
              <p:cNvSpPr>
                <a:spLocks noChangeShapeType="1"/>
              </p:cNvSpPr>
              <p:nvPr/>
            </p:nvSpPr>
            <p:spPr bwMode="auto">
              <a:xfrm flipV="1">
                <a:off x="2180" y="231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01" name="Line 3899"/>
              <p:cNvSpPr>
                <a:spLocks noChangeShapeType="1"/>
              </p:cNvSpPr>
              <p:nvPr/>
            </p:nvSpPr>
            <p:spPr bwMode="auto">
              <a:xfrm flipH="1" flipV="1">
                <a:off x="2208" y="231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02" name="Line 3900"/>
              <p:cNvSpPr>
                <a:spLocks noChangeShapeType="1"/>
              </p:cNvSpPr>
              <p:nvPr/>
            </p:nvSpPr>
            <p:spPr bwMode="auto">
              <a:xfrm flipV="1">
                <a:off x="2440" y="2309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03" name="Line 3901"/>
              <p:cNvSpPr>
                <a:spLocks noChangeShapeType="1"/>
              </p:cNvSpPr>
              <p:nvPr/>
            </p:nvSpPr>
            <p:spPr bwMode="auto">
              <a:xfrm flipH="1" flipV="1">
                <a:off x="2468" y="230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04" name="Line 3902"/>
              <p:cNvSpPr>
                <a:spLocks noChangeShapeType="1"/>
              </p:cNvSpPr>
              <p:nvPr/>
            </p:nvSpPr>
            <p:spPr bwMode="auto">
              <a:xfrm flipV="1">
                <a:off x="1920" y="231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05" name="Line 3903"/>
              <p:cNvSpPr>
                <a:spLocks noChangeShapeType="1"/>
              </p:cNvSpPr>
              <p:nvPr/>
            </p:nvSpPr>
            <p:spPr bwMode="auto">
              <a:xfrm flipH="1" flipV="1">
                <a:off x="1948" y="231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06" name="Line 3904"/>
              <p:cNvSpPr>
                <a:spLocks noChangeShapeType="1"/>
              </p:cNvSpPr>
              <p:nvPr/>
            </p:nvSpPr>
            <p:spPr bwMode="auto">
              <a:xfrm flipH="1" flipV="1">
                <a:off x="2656" y="2310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07" name="Line 3905"/>
              <p:cNvSpPr>
                <a:spLocks noChangeShapeType="1"/>
              </p:cNvSpPr>
              <p:nvPr/>
            </p:nvSpPr>
            <p:spPr bwMode="auto">
              <a:xfrm flipV="1">
                <a:off x="2628" y="231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08" name="Line 3906"/>
              <p:cNvSpPr>
                <a:spLocks noChangeShapeType="1"/>
              </p:cNvSpPr>
              <p:nvPr/>
            </p:nvSpPr>
            <p:spPr bwMode="auto">
              <a:xfrm flipH="1" flipV="1">
                <a:off x="2136" y="231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09" name="Line 3907"/>
              <p:cNvSpPr>
                <a:spLocks noChangeShapeType="1"/>
              </p:cNvSpPr>
              <p:nvPr/>
            </p:nvSpPr>
            <p:spPr bwMode="auto">
              <a:xfrm flipV="1">
                <a:off x="2108" y="231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10" name="Line 3908"/>
              <p:cNvSpPr>
                <a:spLocks noChangeShapeType="1"/>
              </p:cNvSpPr>
              <p:nvPr/>
            </p:nvSpPr>
            <p:spPr bwMode="auto">
              <a:xfrm flipH="1" flipV="1">
                <a:off x="2396" y="231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11" name="Line 3909"/>
              <p:cNvSpPr>
                <a:spLocks noChangeShapeType="1"/>
              </p:cNvSpPr>
              <p:nvPr/>
            </p:nvSpPr>
            <p:spPr bwMode="auto">
              <a:xfrm flipV="1">
                <a:off x="2368" y="231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12" name="Line 3910"/>
              <p:cNvSpPr>
                <a:spLocks noChangeShapeType="1"/>
              </p:cNvSpPr>
              <p:nvPr/>
            </p:nvSpPr>
            <p:spPr bwMode="auto">
              <a:xfrm flipV="1">
                <a:off x="1848" y="231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13" name="Line 3911"/>
              <p:cNvSpPr>
                <a:spLocks noChangeShapeType="1"/>
              </p:cNvSpPr>
              <p:nvPr/>
            </p:nvSpPr>
            <p:spPr bwMode="auto">
              <a:xfrm flipH="1" flipV="1">
                <a:off x="1876" y="231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14" name="Line 3912"/>
              <p:cNvSpPr>
                <a:spLocks noChangeShapeType="1"/>
              </p:cNvSpPr>
              <p:nvPr/>
            </p:nvSpPr>
            <p:spPr bwMode="auto">
              <a:xfrm flipV="1">
                <a:off x="2556" y="231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15" name="Line 3913"/>
              <p:cNvSpPr>
                <a:spLocks noChangeShapeType="1"/>
              </p:cNvSpPr>
              <p:nvPr/>
            </p:nvSpPr>
            <p:spPr bwMode="auto">
              <a:xfrm flipH="1" flipV="1">
                <a:off x="2584" y="231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16" name="Line 3914"/>
              <p:cNvSpPr>
                <a:spLocks noChangeShapeType="1"/>
              </p:cNvSpPr>
              <p:nvPr/>
            </p:nvSpPr>
            <p:spPr bwMode="auto">
              <a:xfrm flipH="1" flipV="1">
                <a:off x="2324" y="231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17" name="Line 3915"/>
              <p:cNvSpPr>
                <a:spLocks noChangeShapeType="1"/>
              </p:cNvSpPr>
              <p:nvPr/>
            </p:nvSpPr>
            <p:spPr bwMode="auto">
              <a:xfrm flipV="1">
                <a:off x="2296" y="231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18" name="Line 3916"/>
              <p:cNvSpPr>
                <a:spLocks noChangeShapeType="1"/>
              </p:cNvSpPr>
              <p:nvPr/>
            </p:nvSpPr>
            <p:spPr bwMode="auto">
              <a:xfrm flipV="1">
                <a:off x="2036" y="231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19" name="Line 3917"/>
              <p:cNvSpPr>
                <a:spLocks noChangeShapeType="1"/>
              </p:cNvSpPr>
              <p:nvPr/>
            </p:nvSpPr>
            <p:spPr bwMode="auto">
              <a:xfrm flipH="1" flipV="1">
                <a:off x="2064" y="231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20" name="Line 3918"/>
              <p:cNvSpPr>
                <a:spLocks noChangeShapeType="1"/>
              </p:cNvSpPr>
              <p:nvPr/>
            </p:nvSpPr>
            <p:spPr bwMode="auto">
              <a:xfrm flipH="1" flipV="1">
                <a:off x="1804" y="231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21" name="Line 3919"/>
              <p:cNvSpPr>
                <a:spLocks noChangeShapeType="1"/>
              </p:cNvSpPr>
              <p:nvPr/>
            </p:nvSpPr>
            <p:spPr bwMode="auto">
              <a:xfrm flipV="1">
                <a:off x="1776" y="231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22" name="Line 3920"/>
              <p:cNvSpPr>
                <a:spLocks noChangeShapeType="1"/>
              </p:cNvSpPr>
              <p:nvPr/>
            </p:nvSpPr>
            <p:spPr bwMode="auto">
              <a:xfrm flipH="1" flipV="1">
                <a:off x="2252" y="231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23" name="Line 3921"/>
              <p:cNvSpPr>
                <a:spLocks noChangeShapeType="1"/>
              </p:cNvSpPr>
              <p:nvPr/>
            </p:nvSpPr>
            <p:spPr bwMode="auto">
              <a:xfrm flipV="1">
                <a:off x="2224" y="231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24" name="Line 3922"/>
              <p:cNvSpPr>
                <a:spLocks noChangeShapeType="1"/>
              </p:cNvSpPr>
              <p:nvPr/>
            </p:nvSpPr>
            <p:spPr bwMode="auto">
              <a:xfrm flipH="1" flipV="1">
                <a:off x="2512" y="231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25" name="Line 3923"/>
              <p:cNvSpPr>
                <a:spLocks noChangeShapeType="1"/>
              </p:cNvSpPr>
              <p:nvPr/>
            </p:nvSpPr>
            <p:spPr bwMode="auto">
              <a:xfrm flipV="1">
                <a:off x="2484" y="231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26" name="Line 3924"/>
              <p:cNvSpPr>
                <a:spLocks noChangeShapeType="1"/>
              </p:cNvSpPr>
              <p:nvPr/>
            </p:nvSpPr>
            <p:spPr bwMode="auto">
              <a:xfrm flipV="1">
                <a:off x="1964" y="231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27" name="Line 3925"/>
              <p:cNvSpPr>
                <a:spLocks noChangeShapeType="1"/>
              </p:cNvSpPr>
              <p:nvPr/>
            </p:nvSpPr>
            <p:spPr bwMode="auto">
              <a:xfrm flipH="1" flipV="1">
                <a:off x="1992" y="231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28" name="Line 3926"/>
              <p:cNvSpPr>
                <a:spLocks noChangeShapeType="1"/>
              </p:cNvSpPr>
              <p:nvPr/>
            </p:nvSpPr>
            <p:spPr bwMode="auto">
              <a:xfrm flipV="1">
                <a:off x="2672" y="231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29" name="Line 3927"/>
              <p:cNvSpPr>
                <a:spLocks noChangeShapeType="1"/>
              </p:cNvSpPr>
              <p:nvPr/>
            </p:nvSpPr>
            <p:spPr bwMode="auto">
              <a:xfrm flipV="1">
                <a:off x="2412" y="231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30" name="Line 3928"/>
              <p:cNvSpPr>
                <a:spLocks noChangeShapeType="1"/>
              </p:cNvSpPr>
              <p:nvPr/>
            </p:nvSpPr>
            <p:spPr bwMode="auto">
              <a:xfrm flipH="1" flipV="1">
                <a:off x="2440" y="231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31" name="Line 3929"/>
              <p:cNvSpPr>
                <a:spLocks noChangeShapeType="1"/>
              </p:cNvSpPr>
              <p:nvPr/>
            </p:nvSpPr>
            <p:spPr bwMode="auto">
              <a:xfrm flipV="1">
                <a:off x="2152" y="231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32" name="Line 3930"/>
              <p:cNvSpPr>
                <a:spLocks noChangeShapeType="1"/>
              </p:cNvSpPr>
              <p:nvPr/>
            </p:nvSpPr>
            <p:spPr bwMode="auto">
              <a:xfrm flipH="1" flipV="1">
                <a:off x="2180" y="231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33" name="Line 3931"/>
              <p:cNvSpPr>
                <a:spLocks noChangeShapeType="1"/>
              </p:cNvSpPr>
              <p:nvPr/>
            </p:nvSpPr>
            <p:spPr bwMode="auto">
              <a:xfrm flipV="1">
                <a:off x="1892" y="231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34" name="Line 3932"/>
              <p:cNvSpPr>
                <a:spLocks noChangeShapeType="1"/>
              </p:cNvSpPr>
              <p:nvPr/>
            </p:nvSpPr>
            <p:spPr bwMode="auto">
              <a:xfrm flipH="1" flipV="1">
                <a:off x="1920" y="231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35" name="Line 3933"/>
              <p:cNvSpPr>
                <a:spLocks noChangeShapeType="1"/>
              </p:cNvSpPr>
              <p:nvPr/>
            </p:nvSpPr>
            <p:spPr bwMode="auto">
              <a:xfrm flipV="1">
                <a:off x="2600" y="231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36" name="Line 3934"/>
              <p:cNvSpPr>
                <a:spLocks noChangeShapeType="1"/>
              </p:cNvSpPr>
              <p:nvPr/>
            </p:nvSpPr>
            <p:spPr bwMode="auto">
              <a:xfrm flipH="1" flipV="1">
                <a:off x="2628" y="231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37" name="Line 3935"/>
              <p:cNvSpPr>
                <a:spLocks noChangeShapeType="1"/>
              </p:cNvSpPr>
              <p:nvPr/>
            </p:nvSpPr>
            <p:spPr bwMode="auto">
              <a:xfrm flipV="1">
                <a:off x="2340" y="231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38" name="Line 3936"/>
              <p:cNvSpPr>
                <a:spLocks noChangeShapeType="1"/>
              </p:cNvSpPr>
              <p:nvPr/>
            </p:nvSpPr>
            <p:spPr bwMode="auto">
              <a:xfrm flipH="1" flipV="1">
                <a:off x="2368" y="231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39" name="Line 3937"/>
              <p:cNvSpPr>
                <a:spLocks noChangeShapeType="1"/>
              </p:cNvSpPr>
              <p:nvPr/>
            </p:nvSpPr>
            <p:spPr bwMode="auto">
              <a:xfrm flipV="1">
                <a:off x="2080" y="231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40" name="Line 3938"/>
              <p:cNvSpPr>
                <a:spLocks noChangeShapeType="1"/>
              </p:cNvSpPr>
              <p:nvPr/>
            </p:nvSpPr>
            <p:spPr bwMode="auto">
              <a:xfrm flipH="1" flipV="1">
                <a:off x="2108" y="231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41" name="Line 3939"/>
              <p:cNvSpPr>
                <a:spLocks noChangeShapeType="1"/>
              </p:cNvSpPr>
              <p:nvPr/>
            </p:nvSpPr>
            <p:spPr bwMode="auto">
              <a:xfrm flipH="1" flipV="1">
                <a:off x="1848" y="231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42" name="Line 3940"/>
              <p:cNvSpPr>
                <a:spLocks noChangeShapeType="1"/>
              </p:cNvSpPr>
              <p:nvPr/>
            </p:nvSpPr>
            <p:spPr bwMode="auto">
              <a:xfrm flipV="1">
                <a:off x="1820" y="231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43" name="Line 3941"/>
              <p:cNvSpPr>
                <a:spLocks noChangeShapeType="1"/>
              </p:cNvSpPr>
              <p:nvPr/>
            </p:nvSpPr>
            <p:spPr bwMode="auto">
              <a:xfrm flipV="1">
                <a:off x="2528" y="231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44" name="Line 3942"/>
              <p:cNvSpPr>
                <a:spLocks noChangeShapeType="1"/>
              </p:cNvSpPr>
              <p:nvPr/>
            </p:nvSpPr>
            <p:spPr bwMode="auto">
              <a:xfrm flipH="1" flipV="1">
                <a:off x="2556" y="231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45" name="Line 3943"/>
              <p:cNvSpPr>
                <a:spLocks noChangeShapeType="1"/>
              </p:cNvSpPr>
              <p:nvPr/>
            </p:nvSpPr>
            <p:spPr bwMode="auto">
              <a:xfrm flipV="1">
                <a:off x="2268" y="231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46" name="Line 3944"/>
              <p:cNvSpPr>
                <a:spLocks noChangeShapeType="1"/>
              </p:cNvSpPr>
              <p:nvPr/>
            </p:nvSpPr>
            <p:spPr bwMode="auto">
              <a:xfrm flipH="1" flipV="1">
                <a:off x="2296" y="231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47" name="Line 3945"/>
              <p:cNvSpPr>
                <a:spLocks noChangeShapeType="1"/>
              </p:cNvSpPr>
              <p:nvPr/>
            </p:nvSpPr>
            <p:spPr bwMode="auto">
              <a:xfrm flipV="1">
                <a:off x="2008" y="232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48" name="Line 3946"/>
              <p:cNvSpPr>
                <a:spLocks noChangeShapeType="1"/>
              </p:cNvSpPr>
              <p:nvPr/>
            </p:nvSpPr>
            <p:spPr bwMode="auto">
              <a:xfrm flipH="1" flipV="1">
                <a:off x="2036" y="232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49" name="Line 3947"/>
              <p:cNvSpPr>
                <a:spLocks noChangeShapeType="1"/>
              </p:cNvSpPr>
              <p:nvPr/>
            </p:nvSpPr>
            <p:spPr bwMode="auto">
              <a:xfrm flipH="1" flipV="1">
                <a:off x="1776" y="232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50" name="Line 3948"/>
              <p:cNvSpPr>
                <a:spLocks noChangeShapeType="1"/>
              </p:cNvSpPr>
              <p:nvPr/>
            </p:nvSpPr>
            <p:spPr bwMode="auto">
              <a:xfrm flipV="1">
                <a:off x="2456" y="232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51" name="Line 3949"/>
              <p:cNvSpPr>
                <a:spLocks noChangeShapeType="1"/>
              </p:cNvSpPr>
              <p:nvPr/>
            </p:nvSpPr>
            <p:spPr bwMode="auto">
              <a:xfrm flipH="1" flipV="1">
                <a:off x="2484" y="232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52" name="Line 3950"/>
              <p:cNvSpPr>
                <a:spLocks noChangeShapeType="1"/>
              </p:cNvSpPr>
              <p:nvPr/>
            </p:nvSpPr>
            <p:spPr bwMode="auto">
              <a:xfrm flipH="1" flipV="1">
                <a:off x="2224" y="232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53" name="Line 3951"/>
              <p:cNvSpPr>
                <a:spLocks noChangeShapeType="1"/>
              </p:cNvSpPr>
              <p:nvPr/>
            </p:nvSpPr>
            <p:spPr bwMode="auto">
              <a:xfrm flipV="1">
                <a:off x="2196" y="232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54" name="Line 3952"/>
              <p:cNvSpPr>
                <a:spLocks noChangeShapeType="1"/>
              </p:cNvSpPr>
              <p:nvPr/>
            </p:nvSpPr>
            <p:spPr bwMode="auto">
              <a:xfrm flipH="1" flipV="1">
                <a:off x="1964" y="232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55" name="Line 3953"/>
              <p:cNvSpPr>
                <a:spLocks noChangeShapeType="1"/>
              </p:cNvSpPr>
              <p:nvPr/>
            </p:nvSpPr>
            <p:spPr bwMode="auto">
              <a:xfrm flipV="1">
                <a:off x="1936" y="232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56" name="Line 3954"/>
              <p:cNvSpPr>
                <a:spLocks noChangeShapeType="1"/>
              </p:cNvSpPr>
              <p:nvPr/>
            </p:nvSpPr>
            <p:spPr bwMode="auto">
              <a:xfrm flipV="1">
                <a:off x="2644" y="232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57" name="Line 3955"/>
              <p:cNvSpPr>
                <a:spLocks noChangeShapeType="1"/>
              </p:cNvSpPr>
              <p:nvPr/>
            </p:nvSpPr>
            <p:spPr bwMode="auto">
              <a:xfrm flipV="1">
                <a:off x="2384" y="232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58" name="Line 3956"/>
              <p:cNvSpPr>
                <a:spLocks noChangeShapeType="1"/>
              </p:cNvSpPr>
              <p:nvPr/>
            </p:nvSpPr>
            <p:spPr bwMode="auto">
              <a:xfrm flipH="1" flipV="1">
                <a:off x="2412" y="232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59" name="Line 3957"/>
              <p:cNvSpPr>
                <a:spLocks noChangeShapeType="1"/>
              </p:cNvSpPr>
              <p:nvPr/>
            </p:nvSpPr>
            <p:spPr bwMode="auto">
              <a:xfrm flipH="1" flipV="1">
                <a:off x="2152" y="232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60" name="Line 3958"/>
              <p:cNvSpPr>
                <a:spLocks noChangeShapeType="1"/>
              </p:cNvSpPr>
              <p:nvPr/>
            </p:nvSpPr>
            <p:spPr bwMode="auto">
              <a:xfrm flipV="1">
                <a:off x="2124" y="232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61" name="Line 3959"/>
              <p:cNvSpPr>
                <a:spLocks noChangeShapeType="1"/>
              </p:cNvSpPr>
              <p:nvPr/>
            </p:nvSpPr>
            <p:spPr bwMode="auto">
              <a:xfrm flipV="1">
                <a:off x="1864" y="232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62" name="Line 3960"/>
              <p:cNvSpPr>
                <a:spLocks noChangeShapeType="1"/>
              </p:cNvSpPr>
              <p:nvPr/>
            </p:nvSpPr>
            <p:spPr bwMode="auto">
              <a:xfrm flipH="1" flipV="1">
                <a:off x="1892" y="232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63" name="Line 3961"/>
              <p:cNvSpPr>
                <a:spLocks noChangeShapeType="1"/>
              </p:cNvSpPr>
              <p:nvPr/>
            </p:nvSpPr>
            <p:spPr bwMode="auto">
              <a:xfrm flipH="1" flipV="1">
                <a:off x="2600" y="232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64" name="Line 3962"/>
              <p:cNvSpPr>
                <a:spLocks noChangeShapeType="1"/>
              </p:cNvSpPr>
              <p:nvPr/>
            </p:nvSpPr>
            <p:spPr bwMode="auto">
              <a:xfrm flipV="1">
                <a:off x="2572" y="232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65" name="Line 3963"/>
              <p:cNvSpPr>
                <a:spLocks noChangeShapeType="1"/>
              </p:cNvSpPr>
              <p:nvPr/>
            </p:nvSpPr>
            <p:spPr bwMode="auto">
              <a:xfrm flipV="1">
                <a:off x="2312" y="232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66" name="Line 3964"/>
              <p:cNvSpPr>
                <a:spLocks noChangeShapeType="1"/>
              </p:cNvSpPr>
              <p:nvPr/>
            </p:nvSpPr>
            <p:spPr bwMode="auto">
              <a:xfrm flipH="1" flipV="1">
                <a:off x="2340" y="232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67" name="Line 3965"/>
              <p:cNvSpPr>
                <a:spLocks noChangeShapeType="1"/>
              </p:cNvSpPr>
              <p:nvPr/>
            </p:nvSpPr>
            <p:spPr bwMode="auto">
              <a:xfrm flipH="1" flipV="1">
                <a:off x="2080" y="232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68" name="Line 3966"/>
              <p:cNvSpPr>
                <a:spLocks noChangeShapeType="1"/>
              </p:cNvSpPr>
              <p:nvPr/>
            </p:nvSpPr>
            <p:spPr bwMode="auto">
              <a:xfrm flipV="1">
                <a:off x="2052" y="232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69" name="Line 3967"/>
              <p:cNvSpPr>
                <a:spLocks noChangeShapeType="1"/>
              </p:cNvSpPr>
              <p:nvPr/>
            </p:nvSpPr>
            <p:spPr bwMode="auto">
              <a:xfrm flipV="1">
                <a:off x="1792" y="232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70" name="Line 3968"/>
              <p:cNvSpPr>
                <a:spLocks noChangeShapeType="1"/>
              </p:cNvSpPr>
              <p:nvPr/>
            </p:nvSpPr>
            <p:spPr bwMode="auto">
              <a:xfrm flipH="1" flipV="1">
                <a:off x="1820" y="232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71" name="Line 3969"/>
              <p:cNvSpPr>
                <a:spLocks noChangeShapeType="1"/>
              </p:cNvSpPr>
              <p:nvPr/>
            </p:nvSpPr>
            <p:spPr bwMode="auto">
              <a:xfrm flipH="1" flipV="1">
                <a:off x="2528" y="232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72" name="Line 3970"/>
              <p:cNvSpPr>
                <a:spLocks noChangeShapeType="1"/>
              </p:cNvSpPr>
              <p:nvPr/>
            </p:nvSpPr>
            <p:spPr bwMode="auto">
              <a:xfrm flipV="1">
                <a:off x="2500" y="232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73" name="Line 3971"/>
              <p:cNvSpPr>
                <a:spLocks noChangeShapeType="1"/>
              </p:cNvSpPr>
              <p:nvPr/>
            </p:nvSpPr>
            <p:spPr bwMode="auto">
              <a:xfrm flipH="1" flipV="1">
                <a:off x="2268" y="232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74" name="Line 3972"/>
              <p:cNvSpPr>
                <a:spLocks noChangeShapeType="1"/>
              </p:cNvSpPr>
              <p:nvPr/>
            </p:nvSpPr>
            <p:spPr bwMode="auto">
              <a:xfrm flipV="1">
                <a:off x="2240" y="232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75" name="Line 3973"/>
              <p:cNvSpPr>
                <a:spLocks noChangeShapeType="1"/>
              </p:cNvSpPr>
              <p:nvPr/>
            </p:nvSpPr>
            <p:spPr bwMode="auto">
              <a:xfrm flipV="1">
                <a:off x="1980" y="232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76" name="Line 3974"/>
              <p:cNvSpPr>
                <a:spLocks noChangeShapeType="1"/>
              </p:cNvSpPr>
              <p:nvPr/>
            </p:nvSpPr>
            <p:spPr bwMode="auto">
              <a:xfrm flipH="1" flipV="1">
                <a:off x="2008" y="232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77" name="Line 3975"/>
              <p:cNvSpPr>
                <a:spLocks noChangeShapeType="1"/>
              </p:cNvSpPr>
              <p:nvPr/>
            </p:nvSpPr>
            <p:spPr bwMode="auto">
              <a:xfrm flipH="1" flipV="1">
                <a:off x="2456" y="232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78" name="Line 3976"/>
              <p:cNvSpPr>
                <a:spLocks noChangeShapeType="1"/>
              </p:cNvSpPr>
              <p:nvPr/>
            </p:nvSpPr>
            <p:spPr bwMode="auto">
              <a:xfrm flipV="1">
                <a:off x="2428" y="232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79" name="Line 3977"/>
              <p:cNvSpPr>
                <a:spLocks noChangeShapeType="1"/>
              </p:cNvSpPr>
              <p:nvPr/>
            </p:nvSpPr>
            <p:spPr bwMode="auto">
              <a:xfrm flipV="1">
                <a:off x="2168" y="232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80" name="Line 3978"/>
              <p:cNvSpPr>
                <a:spLocks noChangeShapeType="1"/>
              </p:cNvSpPr>
              <p:nvPr/>
            </p:nvSpPr>
            <p:spPr bwMode="auto">
              <a:xfrm flipH="1" flipV="1">
                <a:off x="2196" y="232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81" name="Line 3979"/>
              <p:cNvSpPr>
                <a:spLocks noChangeShapeType="1"/>
              </p:cNvSpPr>
              <p:nvPr/>
            </p:nvSpPr>
            <p:spPr bwMode="auto">
              <a:xfrm flipH="1" flipV="1">
                <a:off x="1936" y="232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82" name="Line 3980"/>
              <p:cNvSpPr>
                <a:spLocks noChangeShapeType="1"/>
              </p:cNvSpPr>
              <p:nvPr/>
            </p:nvSpPr>
            <p:spPr bwMode="auto">
              <a:xfrm flipV="1">
                <a:off x="1908" y="232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83" name="Line 3981"/>
              <p:cNvSpPr>
                <a:spLocks noChangeShapeType="1"/>
              </p:cNvSpPr>
              <p:nvPr/>
            </p:nvSpPr>
            <p:spPr bwMode="auto">
              <a:xfrm flipV="1">
                <a:off x="2616" y="232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84" name="Line 3982"/>
              <p:cNvSpPr>
                <a:spLocks noChangeShapeType="1"/>
              </p:cNvSpPr>
              <p:nvPr/>
            </p:nvSpPr>
            <p:spPr bwMode="auto">
              <a:xfrm flipV="1">
                <a:off x="2356" y="232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85" name="Line 3983"/>
              <p:cNvSpPr>
                <a:spLocks noChangeShapeType="1"/>
              </p:cNvSpPr>
              <p:nvPr/>
            </p:nvSpPr>
            <p:spPr bwMode="auto">
              <a:xfrm flipH="1" flipV="1">
                <a:off x="2384" y="232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86" name="Line 3984"/>
              <p:cNvSpPr>
                <a:spLocks noChangeShapeType="1"/>
              </p:cNvSpPr>
              <p:nvPr/>
            </p:nvSpPr>
            <p:spPr bwMode="auto">
              <a:xfrm flipV="1">
                <a:off x="2096" y="232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87" name="Line 3985"/>
              <p:cNvSpPr>
                <a:spLocks noChangeShapeType="1"/>
              </p:cNvSpPr>
              <p:nvPr/>
            </p:nvSpPr>
            <p:spPr bwMode="auto">
              <a:xfrm flipH="1" flipV="1">
                <a:off x="2124" y="232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88" name="Line 3986"/>
              <p:cNvSpPr>
                <a:spLocks noChangeShapeType="1"/>
              </p:cNvSpPr>
              <p:nvPr/>
            </p:nvSpPr>
            <p:spPr bwMode="auto">
              <a:xfrm flipH="1" flipV="1">
                <a:off x="1864" y="232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89" name="Line 3987"/>
              <p:cNvSpPr>
                <a:spLocks noChangeShapeType="1"/>
              </p:cNvSpPr>
              <p:nvPr/>
            </p:nvSpPr>
            <p:spPr bwMode="auto">
              <a:xfrm flipV="1">
                <a:off x="1836" y="232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0" name="Line 3988"/>
              <p:cNvSpPr>
                <a:spLocks noChangeShapeType="1"/>
              </p:cNvSpPr>
              <p:nvPr/>
            </p:nvSpPr>
            <p:spPr bwMode="auto">
              <a:xfrm flipV="1">
                <a:off x="2544" y="232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1" name="Line 3989"/>
              <p:cNvSpPr>
                <a:spLocks noChangeShapeType="1"/>
              </p:cNvSpPr>
              <p:nvPr/>
            </p:nvSpPr>
            <p:spPr bwMode="auto">
              <a:xfrm flipH="1" flipV="1">
                <a:off x="2572" y="232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2" name="Line 3990"/>
              <p:cNvSpPr>
                <a:spLocks noChangeShapeType="1"/>
              </p:cNvSpPr>
              <p:nvPr/>
            </p:nvSpPr>
            <p:spPr bwMode="auto">
              <a:xfrm flipH="1" flipV="1">
                <a:off x="2312" y="232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3" name="Line 3991"/>
              <p:cNvSpPr>
                <a:spLocks noChangeShapeType="1"/>
              </p:cNvSpPr>
              <p:nvPr/>
            </p:nvSpPr>
            <p:spPr bwMode="auto">
              <a:xfrm flipV="1">
                <a:off x="2284" y="232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4" name="Line 3992"/>
              <p:cNvSpPr>
                <a:spLocks noChangeShapeType="1"/>
              </p:cNvSpPr>
              <p:nvPr/>
            </p:nvSpPr>
            <p:spPr bwMode="auto">
              <a:xfrm flipV="1">
                <a:off x="2024" y="233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5" name="Line 3993"/>
              <p:cNvSpPr>
                <a:spLocks noChangeShapeType="1"/>
              </p:cNvSpPr>
              <p:nvPr/>
            </p:nvSpPr>
            <p:spPr bwMode="auto">
              <a:xfrm flipH="1" flipV="1">
                <a:off x="2052" y="233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6" name="Line 3994"/>
              <p:cNvSpPr>
                <a:spLocks noChangeShapeType="1"/>
              </p:cNvSpPr>
              <p:nvPr/>
            </p:nvSpPr>
            <p:spPr bwMode="auto">
              <a:xfrm flipH="1" flipV="1">
                <a:off x="1792" y="233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7" name="Line 3995"/>
              <p:cNvSpPr>
                <a:spLocks noChangeShapeType="1"/>
              </p:cNvSpPr>
              <p:nvPr/>
            </p:nvSpPr>
            <p:spPr bwMode="auto">
              <a:xfrm flipV="1">
                <a:off x="2472" y="233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8" name="Line 3996"/>
              <p:cNvSpPr>
                <a:spLocks noChangeShapeType="1"/>
              </p:cNvSpPr>
              <p:nvPr/>
            </p:nvSpPr>
            <p:spPr bwMode="auto">
              <a:xfrm flipH="1" flipV="1">
                <a:off x="2500" y="233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9" name="Line 3997"/>
              <p:cNvSpPr>
                <a:spLocks noChangeShapeType="1"/>
              </p:cNvSpPr>
              <p:nvPr/>
            </p:nvSpPr>
            <p:spPr bwMode="auto">
              <a:xfrm flipH="1" flipV="1">
                <a:off x="2240" y="233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0" name="Line 3998"/>
              <p:cNvSpPr>
                <a:spLocks noChangeShapeType="1"/>
              </p:cNvSpPr>
              <p:nvPr/>
            </p:nvSpPr>
            <p:spPr bwMode="auto">
              <a:xfrm flipV="1">
                <a:off x="2212" y="233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1" name="Line 3999"/>
              <p:cNvSpPr>
                <a:spLocks noChangeShapeType="1"/>
              </p:cNvSpPr>
              <p:nvPr/>
            </p:nvSpPr>
            <p:spPr bwMode="auto">
              <a:xfrm flipV="1">
                <a:off x="1952" y="233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2" name="Line 4000"/>
              <p:cNvSpPr>
                <a:spLocks noChangeShapeType="1"/>
              </p:cNvSpPr>
              <p:nvPr/>
            </p:nvSpPr>
            <p:spPr bwMode="auto">
              <a:xfrm flipH="1" flipV="1">
                <a:off x="1980" y="233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3" name="Line 4001"/>
              <p:cNvSpPr>
                <a:spLocks noChangeShapeType="1"/>
              </p:cNvSpPr>
              <p:nvPr/>
            </p:nvSpPr>
            <p:spPr bwMode="auto">
              <a:xfrm flipV="1">
                <a:off x="2400" y="233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4" name="Line 4002"/>
              <p:cNvSpPr>
                <a:spLocks noChangeShapeType="1"/>
              </p:cNvSpPr>
              <p:nvPr/>
            </p:nvSpPr>
            <p:spPr bwMode="auto">
              <a:xfrm flipH="1" flipV="1">
                <a:off x="2428" y="233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5" name="Line 4003"/>
              <p:cNvSpPr>
                <a:spLocks noChangeShapeType="1"/>
              </p:cNvSpPr>
              <p:nvPr/>
            </p:nvSpPr>
            <p:spPr bwMode="auto">
              <a:xfrm flipH="1" flipV="1">
                <a:off x="2168" y="233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6" name="Line 4004"/>
              <p:cNvSpPr>
                <a:spLocks noChangeShapeType="1"/>
              </p:cNvSpPr>
              <p:nvPr/>
            </p:nvSpPr>
            <p:spPr bwMode="auto">
              <a:xfrm flipV="1">
                <a:off x="2140" y="233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7" name="Line 4005"/>
              <p:cNvSpPr>
                <a:spLocks noChangeShapeType="1"/>
              </p:cNvSpPr>
              <p:nvPr/>
            </p:nvSpPr>
            <p:spPr bwMode="auto">
              <a:xfrm flipV="1">
                <a:off x="1880" y="233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8" name="Line 4006"/>
              <p:cNvSpPr>
                <a:spLocks noChangeShapeType="1"/>
              </p:cNvSpPr>
              <p:nvPr/>
            </p:nvSpPr>
            <p:spPr bwMode="auto">
              <a:xfrm flipH="1" flipV="1">
                <a:off x="1908" y="233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9" name="Line 4007"/>
              <p:cNvSpPr>
                <a:spLocks noChangeShapeType="1"/>
              </p:cNvSpPr>
              <p:nvPr/>
            </p:nvSpPr>
            <p:spPr bwMode="auto">
              <a:xfrm flipV="1">
                <a:off x="2588" y="233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10" name="Line 4008"/>
              <p:cNvSpPr>
                <a:spLocks noChangeShapeType="1"/>
              </p:cNvSpPr>
              <p:nvPr/>
            </p:nvSpPr>
            <p:spPr bwMode="auto">
              <a:xfrm flipH="1" flipV="1">
                <a:off x="2356" y="233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11" name="Line 4009"/>
              <p:cNvSpPr>
                <a:spLocks noChangeShapeType="1"/>
              </p:cNvSpPr>
              <p:nvPr/>
            </p:nvSpPr>
            <p:spPr bwMode="auto">
              <a:xfrm flipV="1">
                <a:off x="2328" y="233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12" name="Line 4010"/>
              <p:cNvSpPr>
                <a:spLocks noChangeShapeType="1"/>
              </p:cNvSpPr>
              <p:nvPr/>
            </p:nvSpPr>
            <p:spPr bwMode="auto">
              <a:xfrm flipH="1" flipV="1">
                <a:off x="2096" y="233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13" name="Line 4011"/>
              <p:cNvSpPr>
                <a:spLocks noChangeShapeType="1"/>
              </p:cNvSpPr>
              <p:nvPr/>
            </p:nvSpPr>
            <p:spPr bwMode="auto">
              <a:xfrm flipV="1">
                <a:off x="2068" y="233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14" name="Line 4012"/>
              <p:cNvSpPr>
                <a:spLocks noChangeShapeType="1"/>
              </p:cNvSpPr>
              <p:nvPr/>
            </p:nvSpPr>
            <p:spPr bwMode="auto">
              <a:xfrm flipH="1" flipV="1">
                <a:off x="1836" y="233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15" name="Line 4013"/>
              <p:cNvSpPr>
                <a:spLocks noChangeShapeType="1"/>
              </p:cNvSpPr>
              <p:nvPr/>
            </p:nvSpPr>
            <p:spPr bwMode="auto">
              <a:xfrm flipV="1">
                <a:off x="1808" y="233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16" name="Line 4014"/>
              <p:cNvSpPr>
                <a:spLocks noChangeShapeType="1"/>
              </p:cNvSpPr>
              <p:nvPr/>
            </p:nvSpPr>
            <p:spPr bwMode="auto">
              <a:xfrm flipV="1">
                <a:off x="2516" y="233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17" name="Line 4015"/>
              <p:cNvSpPr>
                <a:spLocks noChangeShapeType="1"/>
              </p:cNvSpPr>
              <p:nvPr/>
            </p:nvSpPr>
            <p:spPr bwMode="auto">
              <a:xfrm flipH="1" flipV="1">
                <a:off x="2544" y="233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18" name="Line 4016"/>
              <p:cNvSpPr>
                <a:spLocks noChangeShapeType="1"/>
              </p:cNvSpPr>
              <p:nvPr/>
            </p:nvSpPr>
            <p:spPr bwMode="auto">
              <a:xfrm flipH="1" flipV="1">
                <a:off x="2284" y="233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19" name="Line 4017"/>
              <p:cNvSpPr>
                <a:spLocks noChangeShapeType="1"/>
              </p:cNvSpPr>
              <p:nvPr/>
            </p:nvSpPr>
            <p:spPr bwMode="auto">
              <a:xfrm flipV="1">
                <a:off x="2256" y="233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20" name="Line 4018"/>
              <p:cNvSpPr>
                <a:spLocks noChangeShapeType="1"/>
              </p:cNvSpPr>
              <p:nvPr/>
            </p:nvSpPr>
            <p:spPr bwMode="auto">
              <a:xfrm flipV="1">
                <a:off x="1996" y="233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21" name="Line 4019"/>
              <p:cNvSpPr>
                <a:spLocks noChangeShapeType="1"/>
              </p:cNvSpPr>
              <p:nvPr/>
            </p:nvSpPr>
            <p:spPr bwMode="auto">
              <a:xfrm flipH="1" flipV="1">
                <a:off x="2024" y="233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22" name="Line 4020"/>
              <p:cNvSpPr>
                <a:spLocks noChangeShapeType="1"/>
              </p:cNvSpPr>
              <p:nvPr/>
            </p:nvSpPr>
            <p:spPr bwMode="auto">
              <a:xfrm flipV="1">
                <a:off x="2444" y="233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23" name="Line 4021"/>
              <p:cNvSpPr>
                <a:spLocks noChangeShapeType="1"/>
              </p:cNvSpPr>
              <p:nvPr/>
            </p:nvSpPr>
            <p:spPr bwMode="auto">
              <a:xfrm flipH="1" flipV="1">
                <a:off x="2472" y="233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24" name="Line 4022"/>
              <p:cNvSpPr>
                <a:spLocks noChangeShapeType="1"/>
              </p:cNvSpPr>
              <p:nvPr/>
            </p:nvSpPr>
            <p:spPr bwMode="auto">
              <a:xfrm flipV="1">
                <a:off x="2184" y="233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25" name="Line 4023"/>
              <p:cNvSpPr>
                <a:spLocks noChangeShapeType="1"/>
              </p:cNvSpPr>
              <p:nvPr/>
            </p:nvSpPr>
            <p:spPr bwMode="auto">
              <a:xfrm flipH="1" flipV="1">
                <a:off x="2212" y="233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62" name="Group 4225"/>
            <p:cNvGrpSpPr>
              <a:grpSpLocks/>
            </p:cNvGrpSpPr>
            <p:nvPr/>
          </p:nvGrpSpPr>
          <p:grpSpPr bwMode="auto">
            <a:xfrm>
              <a:off x="2298678" y="3782568"/>
              <a:ext cx="1238250" cy="109572"/>
              <a:chOff x="1808" y="2337"/>
              <a:chExt cx="780" cy="69"/>
            </a:xfrm>
          </p:grpSpPr>
          <p:sp>
            <p:nvSpPr>
              <p:cNvPr id="20626" name="Line 4025"/>
              <p:cNvSpPr>
                <a:spLocks noChangeShapeType="1"/>
              </p:cNvSpPr>
              <p:nvPr/>
            </p:nvSpPr>
            <p:spPr bwMode="auto">
              <a:xfrm flipV="1">
                <a:off x="1924" y="233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27" name="Line 4026"/>
              <p:cNvSpPr>
                <a:spLocks noChangeShapeType="1"/>
              </p:cNvSpPr>
              <p:nvPr/>
            </p:nvSpPr>
            <p:spPr bwMode="auto">
              <a:xfrm flipH="1" flipV="1">
                <a:off x="1952" y="233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28" name="Line 4027"/>
              <p:cNvSpPr>
                <a:spLocks noChangeShapeType="1"/>
              </p:cNvSpPr>
              <p:nvPr/>
            </p:nvSpPr>
            <p:spPr bwMode="auto">
              <a:xfrm flipH="1" flipV="1">
                <a:off x="2400" y="233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29" name="Line 4028"/>
              <p:cNvSpPr>
                <a:spLocks noChangeShapeType="1"/>
              </p:cNvSpPr>
              <p:nvPr/>
            </p:nvSpPr>
            <p:spPr bwMode="auto">
              <a:xfrm flipV="1">
                <a:off x="2372" y="233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30" name="Line 4029"/>
              <p:cNvSpPr>
                <a:spLocks noChangeShapeType="1"/>
              </p:cNvSpPr>
              <p:nvPr/>
            </p:nvSpPr>
            <p:spPr bwMode="auto">
              <a:xfrm flipH="1" flipV="1">
                <a:off x="2140" y="233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31" name="Line 4030"/>
              <p:cNvSpPr>
                <a:spLocks noChangeShapeType="1"/>
              </p:cNvSpPr>
              <p:nvPr/>
            </p:nvSpPr>
            <p:spPr bwMode="auto">
              <a:xfrm flipV="1">
                <a:off x="2112" y="233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32" name="Line 4031"/>
              <p:cNvSpPr>
                <a:spLocks noChangeShapeType="1"/>
              </p:cNvSpPr>
              <p:nvPr/>
            </p:nvSpPr>
            <p:spPr bwMode="auto">
              <a:xfrm flipV="1">
                <a:off x="1852" y="233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33" name="Line 4032"/>
              <p:cNvSpPr>
                <a:spLocks noChangeShapeType="1"/>
              </p:cNvSpPr>
              <p:nvPr/>
            </p:nvSpPr>
            <p:spPr bwMode="auto">
              <a:xfrm flipH="1" flipV="1">
                <a:off x="1880" y="233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34" name="Line 4033"/>
              <p:cNvSpPr>
                <a:spLocks noChangeShapeType="1"/>
              </p:cNvSpPr>
              <p:nvPr/>
            </p:nvSpPr>
            <p:spPr bwMode="auto">
              <a:xfrm flipV="1">
                <a:off x="2560" y="233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35" name="Line 4034"/>
              <p:cNvSpPr>
                <a:spLocks noChangeShapeType="1"/>
              </p:cNvSpPr>
              <p:nvPr/>
            </p:nvSpPr>
            <p:spPr bwMode="auto">
              <a:xfrm flipV="1">
                <a:off x="2300" y="233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36" name="Line 4035"/>
              <p:cNvSpPr>
                <a:spLocks noChangeShapeType="1"/>
              </p:cNvSpPr>
              <p:nvPr/>
            </p:nvSpPr>
            <p:spPr bwMode="auto">
              <a:xfrm flipH="1" flipV="1">
                <a:off x="2328" y="233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37" name="Line 4036"/>
              <p:cNvSpPr>
                <a:spLocks noChangeShapeType="1"/>
              </p:cNvSpPr>
              <p:nvPr/>
            </p:nvSpPr>
            <p:spPr bwMode="auto">
              <a:xfrm flipV="1">
                <a:off x="2040" y="233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38" name="Line 4037"/>
              <p:cNvSpPr>
                <a:spLocks noChangeShapeType="1"/>
              </p:cNvSpPr>
              <p:nvPr/>
            </p:nvSpPr>
            <p:spPr bwMode="auto">
              <a:xfrm flipH="1" flipV="1">
                <a:off x="2068" y="233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39" name="Line 4038"/>
              <p:cNvSpPr>
                <a:spLocks noChangeShapeType="1"/>
              </p:cNvSpPr>
              <p:nvPr/>
            </p:nvSpPr>
            <p:spPr bwMode="auto">
              <a:xfrm flipH="1" flipV="1">
                <a:off x="1808" y="234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40" name="Line 4039"/>
              <p:cNvSpPr>
                <a:spLocks noChangeShapeType="1"/>
              </p:cNvSpPr>
              <p:nvPr/>
            </p:nvSpPr>
            <p:spPr bwMode="auto">
              <a:xfrm flipV="1">
                <a:off x="2488" y="233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41" name="Line 4040"/>
              <p:cNvSpPr>
                <a:spLocks noChangeShapeType="1"/>
              </p:cNvSpPr>
              <p:nvPr/>
            </p:nvSpPr>
            <p:spPr bwMode="auto">
              <a:xfrm flipH="1" flipV="1">
                <a:off x="2516" y="233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42" name="Line 4041"/>
              <p:cNvSpPr>
                <a:spLocks noChangeShapeType="1"/>
              </p:cNvSpPr>
              <p:nvPr/>
            </p:nvSpPr>
            <p:spPr bwMode="auto">
              <a:xfrm flipV="1">
                <a:off x="2228" y="234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43" name="Line 4042"/>
              <p:cNvSpPr>
                <a:spLocks noChangeShapeType="1"/>
              </p:cNvSpPr>
              <p:nvPr/>
            </p:nvSpPr>
            <p:spPr bwMode="auto">
              <a:xfrm flipH="1" flipV="1">
                <a:off x="2256" y="234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44" name="Line 4043"/>
              <p:cNvSpPr>
                <a:spLocks noChangeShapeType="1"/>
              </p:cNvSpPr>
              <p:nvPr/>
            </p:nvSpPr>
            <p:spPr bwMode="auto">
              <a:xfrm flipV="1">
                <a:off x="1968" y="234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45" name="Line 4044"/>
              <p:cNvSpPr>
                <a:spLocks noChangeShapeType="1"/>
              </p:cNvSpPr>
              <p:nvPr/>
            </p:nvSpPr>
            <p:spPr bwMode="auto">
              <a:xfrm flipH="1" flipV="1">
                <a:off x="1996" y="234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46" name="Line 4045"/>
              <p:cNvSpPr>
                <a:spLocks noChangeShapeType="1"/>
              </p:cNvSpPr>
              <p:nvPr/>
            </p:nvSpPr>
            <p:spPr bwMode="auto">
              <a:xfrm flipV="1">
                <a:off x="2416" y="234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47" name="Line 4046"/>
              <p:cNvSpPr>
                <a:spLocks noChangeShapeType="1"/>
              </p:cNvSpPr>
              <p:nvPr/>
            </p:nvSpPr>
            <p:spPr bwMode="auto">
              <a:xfrm flipH="1" flipV="1">
                <a:off x="2444" y="234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48" name="Line 4047"/>
              <p:cNvSpPr>
                <a:spLocks noChangeShapeType="1"/>
              </p:cNvSpPr>
              <p:nvPr/>
            </p:nvSpPr>
            <p:spPr bwMode="auto">
              <a:xfrm flipH="1" flipV="1">
                <a:off x="2184" y="2342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49" name="Line 4048"/>
              <p:cNvSpPr>
                <a:spLocks noChangeShapeType="1"/>
              </p:cNvSpPr>
              <p:nvPr/>
            </p:nvSpPr>
            <p:spPr bwMode="auto">
              <a:xfrm flipV="1">
                <a:off x="2156" y="234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50" name="Line 4049"/>
              <p:cNvSpPr>
                <a:spLocks noChangeShapeType="1"/>
              </p:cNvSpPr>
              <p:nvPr/>
            </p:nvSpPr>
            <p:spPr bwMode="auto">
              <a:xfrm flipH="1" flipV="1">
                <a:off x="1924" y="234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51" name="Line 4050"/>
              <p:cNvSpPr>
                <a:spLocks noChangeShapeType="1"/>
              </p:cNvSpPr>
              <p:nvPr/>
            </p:nvSpPr>
            <p:spPr bwMode="auto">
              <a:xfrm flipV="1">
                <a:off x="1896" y="234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52" name="Line 4051"/>
              <p:cNvSpPr>
                <a:spLocks noChangeShapeType="1"/>
              </p:cNvSpPr>
              <p:nvPr/>
            </p:nvSpPr>
            <p:spPr bwMode="auto">
              <a:xfrm flipV="1">
                <a:off x="2344" y="234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53" name="Line 4052"/>
              <p:cNvSpPr>
                <a:spLocks noChangeShapeType="1"/>
              </p:cNvSpPr>
              <p:nvPr/>
            </p:nvSpPr>
            <p:spPr bwMode="auto">
              <a:xfrm flipH="1" flipV="1">
                <a:off x="2372" y="234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54" name="Line 4053"/>
              <p:cNvSpPr>
                <a:spLocks noChangeShapeType="1"/>
              </p:cNvSpPr>
              <p:nvPr/>
            </p:nvSpPr>
            <p:spPr bwMode="auto">
              <a:xfrm flipH="1" flipV="1">
                <a:off x="2112" y="234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55" name="Line 4054"/>
              <p:cNvSpPr>
                <a:spLocks noChangeShapeType="1"/>
              </p:cNvSpPr>
              <p:nvPr/>
            </p:nvSpPr>
            <p:spPr bwMode="auto">
              <a:xfrm flipV="1">
                <a:off x="2084" y="234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56" name="Line 4055"/>
              <p:cNvSpPr>
                <a:spLocks noChangeShapeType="1"/>
              </p:cNvSpPr>
              <p:nvPr/>
            </p:nvSpPr>
            <p:spPr bwMode="auto">
              <a:xfrm flipH="1" flipV="1">
                <a:off x="1852" y="234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57" name="Line 4056"/>
              <p:cNvSpPr>
                <a:spLocks noChangeShapeType="1"/>
              </p:cNvSpPr>
              <p:nvPr/>
            </p:nvSpPr>
            <p:spPr bwMode="auto">
              <a:xfrm flipV="1">
                <a:off x="1824" y="234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58" name="Line 4057"/>
              <p:cNvSpPr>
                <a:spLocks noChangeShapeType="1"/>
              </p:cNvSpPr>
              <p:nvPr/>
            </p:nvSpPr>
            <p:spPr bwMode="auto">
              <a:xfrm flipV="1">
                <a:off x="2532" y="234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59" name="Line 4058"/>
              <p:cNvSpPr>
                <a:spLocks noChangeShapeType="1"/>
              </p:cNvSpPr>
              <p:nvPr/>
            </p:nvSpPr>
            <p:spPr bwMode="auto">
              <a:xfrm flipV="1">
                <a:off x="2272" y="234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60" name="Line 4059"/>
              <p:cNvSpPr>
                <a:spLocks noChangeShapeType="1"/>
              </p:cNvSpPr>
              <p:nvPr/>
            </p:nvSpPr>
            <p:spPr bwMode="auto">
              <a:xfrm flipH="1" flipV="1">
                <a:off x="2300" y="234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61" name="Line 4060"/>
              <p:cNvSpPr>
                <a:spLocks noChangeShapeType="1"/>
              </p:cNvSpPr>
              <p:nvPr/>
            </p:nvSpPr>
            <p:spPr bwMode="auto">
              <a:xfrm flipH="1" flipV="1">
                <a:off x="2040" y="234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62" name="Line 4061"/>
              <p:cNvSpPr>
                <a:spLocks noChangeShapeType="1"/>
              </p:cNvSpPr>
              <p:nvPr/>
            </p:nvSpPr>
            <p:spPr bwMode="auto">
              <a:xfrm flipV="1">
                <a:off x="2012" y="234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63" name="Line 4062"/>
              <p:cNvSpPr>
                <a:spLocks noChangeShapeType="1"/>
              </p:cNvSpPr>
              <p:nvPr/>
            </p:nvSpPr>
            <p:spPr bwMode="auto">
              <a:xfrm flipV="1">
                <a:off x="2460" y="234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64" name="Line 4063"/>
              <p:cNvSpPr>
                <a:spLocks noChangeShapeType="1"/>
              </p:cNvSpPr>
              <p:nvPr/>
            </p:nvSpPr>
            <p:spPr bwMode="auto">
              <a:xfrm flipH="1" flipV="1">
                <a:off x="2488" y="2345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65" name="Line 4064"/>
              <p:cNvSpPr>
                <a:spLocks noChangeShapeType="1"/>
              </p:cNvSpPr>
              <p:nvPr/>
            </p:nvSpPr>
            <p:spPr bwMode="auto">
              <a:xfrm flipH="1" flipV="1">
                <a:off x="2228" y="2346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66" name="Line 4065"/>
              <p:cNvSpPr>
                <a:spLocks noChangeShapeType="1"/>
              </p:cNvSpPr>
              <p:nvPr/>
            </p:nvSpPr>
            <p:spPr bwMode="auto">
              <a:xfrm flipV="1">
                <a:off x="2201" y="2346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67" name="Line 4066"/>
              <p:cNvSpPr>
                <a:spLocks noChangeShapeType="1"/>
              </p:cNvSpPr>
              <p:nvPr/>
            </p:nvSpPr>
            <p:spPr bwMode="auto">
              <a:xfrm flipH="1" flipV="1">
                <a:off x="1968" y="234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68" name="Line 4067"/>
              <p:cNvSpPr>
                <a:spLocks noChangeShapeType="1"/>
              </p:cNvSpPr>
              <p:nvPr/>
            </p:nvSpPr>
            <p:spPr bwMode="auto">
              <a:xfrm flipV="1">
                <a:off x="1940" y="234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69" name="Line 4068"/>
              <p:cNvSpPr>
                <a:spLocks noChangeShapeType="1"/>
              </p:cNvSpPr>
              <p:nvPr/>
            </p:nvSpPr>
            <p:spPr bwMode="auto">
              <a:xfrm flipH="1" flipV="1">
                <a:off x="2416" y="234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70" name="Line 4069"/>
              <p:cNvSpPr>
                <a:spLocks noChangeShapeType="1"/>
              </p:cNvSpPr>
              <p:nvPr/>
            </p:nvSpPr>
            <p:spPr bwMode="auto">
              <a:xfrm flipV="1">
                <a:off x="2388" y="234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71" name="Line 4070"/>
              <p:cNvSpPr>
                <a:spLocks noChangeShapeType="1"/>
              </p:cNvSpPr>
              <p:nvPr/>
            </p:nvSpPr>
            <p:spPr bwMode="auto">
              <a:xfrm flipH="1" flipV="1">
                <a:off x="2156" y="2347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72" name="Line 4071"/>
              <p:cNvSpPr>
                <a:spLocks noChangeShapeType="1"/>
              </p:cNvSpPr>
              <p:nvPr/>
            </p:nvSpPr>
            <p:spPr bwMode="auto">
              <a:xfrm flipV="1">
                <a:off x="2128" y="234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73" name="Line 4072"/>
              <p:cNvSpPr>
                <a:spLocks noChangeShapeType="1"/>
              </p:cNvSpPr>
              <p:nvPr/>
            </p:nvSpPr>
            <p:spPr bwMode="auto">
              <a:xfrm flipH="1" flipV="1">
                <a:off x="1896" y="234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74" name="Line 4073"/>
              <p:cNvSpPr>
                <a:spLocks noChangeShapeType="1"/>
              </p:cNvSpPr>
              <p:nvPr/>
            </p:nvSpPr>
            <p:spPr bwMode="auto">
              <a:xfrm flipV="1">
                <a:off x="1868" y="234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75" name="Line 4074"/>
              <p:cNvSpPr>
                <a:spLocks noChangeShapeType="1"/>
              </p:cNvSpPr>
              <p:nvPr/>
            </p:nvSpPr>
            <p:spPr bwMode="auto">
              <a:xfrm flipH="1" flipV="1">
                <a:off x="2344" y="234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76" name="Line 4075"/>
              <p:cNvSpPr>
                <a:spLocks noChangeShapeType="1"/>
              </p:cNvSpPr>
              <p:nvPr/>
            </p:nvSpPr>
            <p:spPr bwMode="auto">
              <a:xfrm flipV="1">
                <a:off x="2316" y="234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77" name="Line 4076"/>
              <p:cNvSpPr>
                <a:spLocks noChangeShapeType="1"/>
              </p:cNvSpPr>
              <p:nvPr/>
            </p:nvSpPr>
            <p:spPr bwMode="auto">
              <a:xfrm flipV="1">
                <a:off x="2056" y="234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78" name="Line 4077"/>
              <p:cNvSpPr>
                <a:spLocks noChangeShapeType="1"/>
              </p:cNvSpPr>
              <p:nvPr/>
            </p:nvSpPr>
            <p:spPr bwMode="auto">
              <a:xfrm flipH="1" flipV="1">
                <a:off x="2084" y="2349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79" name="Line 4078"/>
              <p:cNvSpPr>
                <a:spLocks noChangeShapeType="1"/>
              </p:cNvSpPr>
              <p:nvPr/>
            </p:nvSpPr>
            <p:spPr bwMode="auto">
              <a:xfrm flipH="1" flipV="1">
                <a:off x="1824" y="234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80" name="Line 4079"/>
              <p:cNvSpPr>
                <a:spLocks noChangeShapeType="1"/>
              </p:cNvSpPr>
              <p:nvPr/>
            </p:nvSpPr>
            <p:spPr bwMode="auto">
              <a:xfrm flipV="1">
                <a:off x="2505" y="2349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81" name="Line 4080"/>
              <p:cNvSpPr>
                <a:spLocks noChangeShapeType="1"/>
              </p:cNvSpPr>
              <p:nvPr/>
            </p:nvSpPr>
            <p:spPr bwMode="auto">
              <a:xfrm flipH="1" flipV="1">
                <a:off x="2272" y="2350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82" name="Line 4081"/>
              <p:cNvSpPr>
                <a:spLocks noChangeShapeType="1"/>
              </p:cNvSpPr>
              <p:nvPr/>
            </p:nvSpPr>
            <p:spPr bwMode="auto">
              <a:xfrm flipV="1">
                <a:off x="2245" y="2350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83" name="Line 4082"/>
              <p:cNvSpPr>
                <a:spLocks noChangeShapeType="1"/>
              </p:cNvSpPr>
              <p:nvPr/>
            </p:nvSpPr>
            <p:spPr bwMode="auto">
              <a:xfrm flipV="1">
                <a:off x="1984" y="235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84" name="Line 4083"/>
              <p:cNvSpPr>
                <a:spLocks noChangeShapeType="1"/>
              </p:cNvSpPr>
              <p:nvPr/>
            </p:nvSpPr>
            <p:spPr bwMode="auto">
              <a:xfrm flipH="1" flipV="1">
                <a:off x="2012" y="235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85" name="Line 4084"/>
              <p:cNvSpPr>
                <a:spLocks noChangeShapeType="1"/>
              </p:cNvSpPr>
              <p:nvPr/>
            </p:nvSpPr>
            <p:spPr bwMode="auto">
              <a:xfrm flipV="1">
                <a:off x="2432" y="235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86" name="Line 4085"/>
              <p:cNvSpPr>
                <a:spLocks noChangeShapeType="1"/>
              </p:cNvSpPr>
              <p:nvPr/>
            </p:nvSpPr>
            <p:spPr bwMode="auto">
              <a:xfrm flipH="1" flipV="1">
                <a:off x="2460" y="235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87" name="Line 4086"/>
              <p:cNvSpPr>
                <a:spLocks noChangeShapeType="1"/>
              </p:cNvSpPr>
              <p:nvPr/>
            </p:nvSpPr>
            <p:spPr bwMode="auto">
              <a:xfrm flipH="1" flipV="1">
                <a:off x="2201" y="235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88" name="Line 4087"/>
              <p:cNvSpPr>
                <a:spLocks noChangeShapeType="1"/>
              </p:cNvSpPr>
              <p:nvPr/>
            </p:nvSpPr>
            <p:spPr bwMode="auto">
              <a:xfrm flipV="1">
                <a:off x="2173" y="235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89" name="Line 4088"/>
              <p:cNvSpPr>
                <a:spLocks noChangeShapeType="1"/>
              </p:cNvSpPr>
              <p:nvPr/>
            </p:nvSpPr>
            <p:spPr bwMode="auto">
              <a:xfrm flipV="1">
                <a:off x="1912" y="235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90" name="Line 4089"/>
              <p:cNvSpPr>
                <a:spLocks noChangeShapeType="1"/>
              </p:cNvSpPr>
              <p:nvPr/>
            </p:nvSpPr>
            <p:spPr bwMode="auto">
              <a:xfrm flipH="1" flipV="1">
                <a:off x="1940" y="235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91" name="Line 4090"/>
              <p:cNvSpPr>
                <a:spLocks noChangeShapeType="1"/>
              </p:cNvSpPr>
              <p:nvPr/>
            </p:nvSpPr>
            <p:spPr bwMode="auto">
              <a:xfrm flipH="1" flipV="1">
                <a:off x="2388" y="2352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92" name="Line 4091"/>
              <p:cNvSpPr>
                <a:spLocks noChangeShapeType="1"/>
              </p:cNvSpPr>
              <p:nvPr/>
            </p:nvSpPr>
            <p:spPr bwMode="auto">
              <a:xfrm flipV="1">
                <a:off x="2360" y="235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93" name="Line 4092"/>
              <p:cNvSpPr>
                <a:spLocks noChangeShapeType="1"/>
              </p:cNvSpPr>
              <p:nvPr/>
            </p:nvSpPr>
            <p:spPr bwMode="auto">
              <a:xfrm flipH="1" flipV="1">
                <a:off x="2128" y="2353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94" name="Line 4093"/>
              <p:cNvSpPr>
                <a:spLocks noChangeShapeType="1"/>
              </p:cNvSpPr>
              <p:nvPr/>
            </p:nvSpPr>
            <p:spPr bwMode="auto">
              <a:xfrm flipV="1">
                <a:off x="2101" y="2353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95" name="Line 4094"/>
              <p:cNvSpPr>
                <a:spLocks noChangeShapeType="1"/>
              </p:cNvSpPr>
              <p:nvPr/>
            </p:nvSpPr>
            <p:spPr bwMode="auto">
              <a:xfrm flipV="1">
                <a:off x="1840" y="235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96" name="Line 4095"/>
              <p:cNvSpPr>
                <a:spLocks noChangeShapeType="1"/>
              </p:cNvSpPr>
              <p:nvPr/>
            </p:nvSpPr>
            <p:spPr bwMode="auto">
              <a:xfrm flipH="1" flipV="1">
                <a:off x="1868" y="235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97" name="Line 4096"/>
              <p:cNvSpPr>
                <a:spLocks noChangeShapeType="1"/>
              </p:cNvSpPr>
              <p:nvPr/>
            </p:nvSpPr>
            <p:spPr bwMode="auto">
              <a:xfrm flipV="1">
                <a:off x="2289" y="2354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98" name="Line 4097"/>
              <p:cNvSpPr>
                <a:spLocks noChangeShapeType="1"/>
              </p:cNvSpPr>
              <p:nvPr/>
            </p:nvSpPr>
            <p:spPr bwMode="auto">
              <a:xfrm flipH="1" flipV="1">
                <a:off x="2316" y="235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99" name="Line 4098"/>
              <p:cNvSpPr>
                <a:spLocks noChangeShapeType="1"/>
              </p:cNvSpPr>
              <p:nvPr/>
            </p:nvSpPr>
            <p:spPr bwMode="auto">
              <a:xfrm flipV="1">
                <a:off x="2028" y="235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00" name="Line 4099"/>
              <p:cNvSpPr>
                <a:spLocks noChangeShapeType="1"/>
              </p:cNvSpPr>
              <p:nvPr/>
            </p:nvSpPr>
            <p:spPr bwMode="auto">
              <a:xfrm flipH="1" flipV="1">
                <a:off x="2056" y="2354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01" name="Line 4100"/>
              <p:cNvSpPr>
                <a:spLocks noChangeShapeType="1"/>
              </p:cNvSpPr>
              <p:nvPr/>
            </p:nvSpPr>
            <p:spPr bwMode="auto">
              <a:xfrm flipV="1">
                <a:off x="2476" y="2355"/>
                <a:ext cx="29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02" name="Line 4101"/>
              <p:cNvSpPr>
                <a:spLocks noChangeShapeType="1"/>
              </p:cNvSpPr>
              <p:nvPr/>
            </p:nvSpPr>
            <p:spPr bwMode="auto">
              <a:xfrm flipH="1" flipV="1">
                <a:off x="2245" y="235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03" name="Line 4102"/>
              <p:cNvSpPr>
                <a:spLocks noChangeShapeType="1"/>
              </p:cNvSpPr>
              <p:nvPr/>
            </p:nvSpPr>
            <p:spPr bwMode="auto">
              <a:xfrm flipV="1">
                <a:off x="2217" y="235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04" name="Line 4103"/>
              <p:cNvSpPr>
                <a:spLocks noChangeShapeType="1"/>
              </p:cNvSpPr>
              <p:nvPr/>
            </p:nvSpPr>
            <p:spPr bwMode="auto">
              <a:xfrm flipH="1" flipV="1">
                <a:off x="1984" y="2356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05" name="Line 4104"/>
              <p:cNvSpPr>
                <a:spLocks noChangeShapeType="1"/>
              </p:cNvSpPr>
              <p:nvPr/>
            </p:nvSpPr>
            <p:spPr bwMode="auto">
              <a:xfrm flipV="1">
                <a:off x="1956" y="235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06" name="Line 4105"/>
              <p:cNvSpPr>
                <a:spLocks noChangeShapeType="1"/>
              </p:cNvSpPr>
              <p:nvPr/>
            </p:nvSpPr>
            <p:spPr bwMode="auto">
              <a:xfrm flipH="1" flipV="1">
                <a:off x="2432" y="2356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07" name="Line 4106"/>
              <p:cNvSpPr>
                <a:spLocks noChangeShapeType="1"/>
              </p:cNvSpPr>
              <p:nvPr/>
            </p:nvSpPr>
            <p:spPr bwMode="auto">
              <a:xfrm flipV="1">
                <a:off x="2405" y="2356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08" name="Line 4107"/>
              <p:cNvSpPr>
                <a:spLocks noChangeShapeType="1"/>
              </p:cNvSpPr>
              <p:nvPr/>
            </p:nvSpPr>
            <p:spPr bwMode="auto">
              <a:xfrm flipH="1" flipV="1">
                <a:off x="2173" y="235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09" name="Line 4108"/>
              <p:cNvSpPr>
                <a:spLocks noChangeShapeType="1"/>
              </p:cNvSpPr>
              <p:nvPr/>
            </p:nvSpPr>
            <p:spPr bwMode="auto">
              <a:xfrm flipV="1">
                <a:off x="2145" y="235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10" name="Line 4109"/>
              <p:cNvSpPr>
                <a:spLocks noChangeShapeType="1"/>
              </p:cNvSpPr>
              <p:nvPr/>
            </p:nvSpPr>
            <p:spPr bwMode="auto">
              <a:xfrm flipV="1">
                <a:off x="1884" y="235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11" name="Line 4110"/>
              <p:cNvSpPr>
                <a:spLocks noChangeShapeType="1"/>
              </p:cNvSpPr>
              <p:nvPr/>
            </p:nvSpPr>
            <p:spPr bwMode="auto">
              <a:xfrm flipH="1" flipV="1">
                <a:off x="1912" y="2357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12" name="Line 4111"/>
              <p:cNvSpPr>
                <a:spLocks noChangeShapeType="1"/>
              </p:cNvSpPr>
              <p:nvPr/>
            </p:nvSpPr>
            <p:spPr bwMode="auto">
              <a:xfrm flipH="1" flipV="1">
                <a:off x="2360" y="2358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13" name="Line 4112"/>
              <p:cNvSpPr>
                <a:spLocks noChangeShapeType="1"/>
              </p:cNvSpPr>
              <p:nvPr/>
            </p:nvSpPr>
            <p:spPr bwMode="auto">
              <a:xfrm flipV="1">
                <a:off x="2332" y="235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14" name="Line 4113"/>
              <p:cNvSpPr>
                <a:spLocks noChangeShapeType="1"/>
              </p:cNvSpPr>
              <p:nvPr/>
            </p:nvSpPr>
            <p:spPr bwMode="auto">
              <a:xfrm flipV="1">
                <a:off x="2073" y="235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15" name="Line 4114"/>
              <p:cNvSpPr>
                <a:spLocks noChangeShapeType="1"/>
              </p:cNvSpPr>
              <p:nvPr/>
            </p:nvSpPr>
            <p:spPr bwMode="auto">
              <a:xfrm flipH="1" flipV="1">
                <a:off x="2101" y="235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16" name="Line 4115"/>
              <p:cNvSpPr>
                <a:spLocks noChangeShapeType="1"/>
              </p:cNvSpPr>
              <p:nvPr/>
            </p:nvSpPr>
            <p:spPr bwMode="auto">
              <a:xfrm flipH="1" flipV="1">
                <a:off x="1840" y="235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17" name="Line 4116"/>
              <p:cNvSpPr>
                <a:spLocks noChangeShapeType="1"/>
              </p:cNvSpPr>
              <p:nvPr/>
            </p:nvSpPr>
            <p:spPr bwMode="auto">
              <a:xfrm flipV="1">
                <a:off x="2261" y="235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18" name="Line 4117"/>
              <p:cNvSpPr>
                <a:spLocks noChangeShapeType="1"/>
              </p:cNvSpPr>
              <p:nvPr/>
            </p:nvSpPr>
            <p:spPr bwMode="auto">
              <a:xfrm flipH="1" flipV="1">
                <a:off x="2289" y="235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19" name="Line 4118"/>
              <p:cNvSpPr>
                <a:spLocks noChangeShapeType="1"/>
              </p:cNvSpPr>
              <p:nvPr/>
            </p:nvSpPr>
            <p:spPr bwMode="auto">
              <a:xfrm flipH="1" flipV="1">
                <a:off x="2028" y="2360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20" name="Line 4119"/>
              <p:cNvSpPr>
                <a:spLocks noChangeShapeType="1"/>
              </p:cNvSpPr>
              <p:nvPr/>
            </p:nvSpPr>
            <p:spPr bwMode="auto">
              <a:xfrm flipV="1">
                <a:off x="2001" y="2360"/>
                <a:ext cx="27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21" name="Line 4120"/>
              <p:cNvSpPr>
                <a:spLocks noChangeShapeType="1"/>
              </p:cNvSpPr>
              <p:nvPr/>
            </p:nvSpPr>
            <p:spPr bwMode="auto">
              <a:xfrm flipV="1">
                <a:off x="2449" y="2360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22" name="Line 4121"/>
              <p:cNvSpPr>
                <a:spLocks noChangeShapeType="1"/>
              </p:cNvSpPr>
              <p:nvPr/>
            </p:nvSpPr>
            <p:spPr bwMode="auto">
              <a:xfrm flipH="1" flipV="1">
                <a:off x="2217" y="236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23" name="Line 4122"/>
              <p:cNvSpPr>
                <a:spLocks noChangeShapeType="1"/>
              </p:cNvSpPr>
              <p:nvPr/>
            </p:nvSpPr>
            <p:spPr bwMode="auto">
              <a:xfrm flipV="1">
                <a:off x="2189" y="236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24" name="Line 4123"/>
              <p:cNvSpPr>
                <a:spLocks noChangeShapeType="1"/>
              </p:cNvSpPr>
              <p:nvPr/>
            </p:nvSpPr>
            <p:spPr bwMode="auto">
              <a:xfrm flipV="1">
                <a:off x="1929" y="2361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25" name="Line 4124"/>
              <p:cNvSpPr>
                <a:spLocks noChangeShapeType="1"/>
              </p:cNvSpPr>
              <p:nvPr/>
            </p:nvSpPr>
            <p:spPr bwMode="auto">
              <a:xfrm flipH="1" flipV="1">
                <a:off x="1956" y="2361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26" name="Line 4125"/>
              <p:cNvSpPr>
                <a:spLocks noChangeShapeType="1"/>
              </p:cNvSpPr>
              <p:nvPr/>
            </p:nvSpPr>
            <p:spPr bwMode="auto">
              <a:xfrm flipV="1">
                <a:off x="2377" y="236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27" name="Line 4126"/>
              <p:cNvSpPr>
                <a:spLocks noChangeShapeType="1"/>
              </p:cNvSpPr>
              <p:nvPr/>
            </p:nvSpPr>
            <p:spPr bwMode="auto">
              <a:xfrm flipH="1" flipV="1">
                <a:off x="2405" y="236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28" name="Line 4127"/>
              <p:cNvSpPr>
                <a:spLocks noChangeShapeType="1"/>
              </p:cNvSpPr>
              <p:nvPr/>
            </p:nvSpPr>
            <p:spPr bwMode="auto">
              <a:xfrm flipV="1">
                <a:off x="2117" y="236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29" name="Line 4128"/>
              <p:cNvSpPr>
                <a:spLocks noChangeShapeType="1"/>
              </p:cNvSpPr>
              <p:nvPr/>
            </p:nvSpPr>
            <p:spPr bwMode="auto">
              <a:xfrm flipH="1" flipV="1">
                <a:off x="2145" y="236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30" name="Line 4129"/>
              <p:cNvSpPr>
                <a:spLocks noChangeShapeType="1"/>
              </p:cNvSpPr>
              <p:nvPr/>
            </p:nvSpPr>
            <p:spPr bwMode="auto">
              <a:xfrm flipV="1">
                <a:off x="1856" y="236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31" name="Line 4130"/>
              <p:cNvSpPr>
                <a:spLocks noChangeShapeType="1"/>
              </p:cNvSpPr>
              <p:nvPr/>
            </p:nvSpPr>
            <p:spPr bwMode="auto">
              <a:xfrm flipH="1" flipV="1">
                <a:off x="1884" y="2363"/>
                <a:ext cx="17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32" name="Line 4131"/>
              <p:cNvSpPr>
                <a:spLocks noChangeShapeType="1"/>
              </p:cNvSpPr>
              <p:nvPr/>
            </p:nvSpPr>
            <p:spPr bwMode="auto">
              <a:xfrm flipH="1" flipV="1">
                <a:off x="2332" y="2363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33" name="Line 4132"/>
              <p:cNvSpPr>
                <a:spLocks noChangeShapeType="1"/>
              </p:cNvSpPr>
              <p:nvPr/>
            </p:nvSpPr>
            <p:spPr bwMode="auto">
              <a:xfrm flipV="1">
                <a:off x="2305" y="2363"/>
                <a:ext cx="27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34" name="Line 4133"/>
              <p:cNvSpPr>
                <a:spLocks noChangeShapeType="1"/>
              </p:cNvSpPr>
              <p:nvPr/>
            </p:nvSpPr>
            <p:spPr bwMode="auto">
              <a:xfrm flipH="1" flipV="1">
                <a:off x="2073" y="236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35" name="Line 4134"/>
              <p:cNvSpPr>
                <a:spLocks noChangeShapeType="1"/>
              </p:cNvSpPr>
              <p:nvPr/>
            </p:nvSpPr>
            <p:spPr bwMode="auto">
              <a:xfrm flipV="1">
                <a:off x="2045" y="236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36" name="Line 4135"/>
              <p:cNvSpPr>
                <a:spLocks noChangeShapeType="1"/>
              </p:cNvSpPr>
              <p:nvPr/>
            </p:nvSpPr>
            <p:spPr bwMode="auto">
              <a:xfrm flipH="1" flipV="1">
                <a:off x="2261" y="236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37" name="Line 4136"/>
              <p:cNvSpPr>
                <a:spLocks noChangeShapeType="1"/>
              </p:cNvSpPr>
              <p:nvPr/>
            </p:nvSpPr>
            <p:spPr bwMode="auto">
              <a:xfrm flipV="1">
                <a:off x="2233" y="236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38" name="Line 4137"/>
              <p:cNvSpPr>
                <a:spLocks noChangeShapeType="1"/>
              </p:cNvSpPr>
              <p:nvPr/>
            </p:nvSpPr>
            <p:spPr bwMode="auto">
              <a:xfrm flipH="1" flipV="1">
                <a:off x="2001" y="236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39" name="Line 4138"/>
              <p:cNvSpPr>
                <a:spLocks noChangeShapeType="1"/>
              </p:cNvSpPr>
              <p:nvPr/>
            </p:nvSpPr>
            <p:spPr bwMode="auto">
              <a:xfrm flipV="1">
                <a:off x="1973" y="236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40" name="Line 4139"/>
              <p:cNvSpPr>
                <a:spLocks noChangeShapeType="1"/>
              </p:cNvSpPr>
              <p:nvPr/>
            </p:nvSpPr>
            <p:spPr bwMode="auto">
              <a:xfrm flipV="1">
                <a:off x="2421" y="236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41" name="Line 4140"/>
              <p:cNvSpPr>
                <a:spLocks noChangeShapeType="1"/>
              </p:cNvSpPr>
              <p:nvPr/>
            </p:nvSpPr>
            <p:spPr bwMode="auto">
              <a:xfrm flipV="1">
                <a:off x="2161" y="236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42" name="Line 4141"/>
              <p:cNvSpPr>
                <a:spLocks noChangeShapeType="1"/>
              </p:cNvSpPr>
              <p:nvPr/>
            </p:nvSpPr>
            <p:spPr bwMode="auto">
              <a:xfrm flipH="1" flipV="1">
                <a:off x="2189" y="236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43" name="Line 4142"/>
              <p:cNvSpPr>
                <a:spLocks noChangeShapeType="1"/>
              </p:cNvSpPr>
              <p:nvPr/>
            </p:nvSpPr>
            <p:spPr bwMode="auto">
              <a:xfrm flipV="1">
                <a:off x="1901" y="236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44" name="Line 4143"/>
              <p:cNvSpPr>
                <a:spLocks noChangeShapeType="1"/>
              </p:cNvSpPr>
              <p:nvPr/>
            </p:nvSpPr>
            <p:spPr bwMode="auto">
              <a:xfrm flipH="1" flipV="1">
                <a:off x="1929" y="236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45" name="Line 4144"/>
              <p:cNvSpPr>
                <a:spLocks noChangeShapeType="1"/>
              </p:cNvSpPr>
              <p:nvPr/>
            </p:nvSpPr>
            <p:spPr bwMode="auto">
              <a:xfrm flipH="1" flipV="1">
                <a:off x="2377" y="236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46" name="Line 4145"/>
              <p:cNvSpPr>
                <a:spLocks noChangeShapeType="1"/>
              </p:cNvSpPr>
              <p:nvPr/>
            </p:nvSpPr>
            <p:spPr bwMode="auto">
              <a:xfrm flipV="1">
                <a:off x="2349" y="236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47" name="Line 4146"/>
              <p:cNvSpPr>
                <a:spLocks noChangeShapeType="1"/>
              </p:cNvSpPr>
              <p:nvPr/>
            </p:nvSpPr>
            <p:spPr bwMode="auto">
              <a:xfrm flipH="1" flipV="1">
                <a:off x="2117" y="236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48" name="Line 4147"/>
              <p:cNvSpPr>
                <a:spLocks noChangeShapeType="1"/>
              </p:cNvSpPr>
              <p:nvPr/>
            </p:nvSpPr>
            <p:spPr bwMode="auto">
              <a:xfrm flipV="1">
                <a:off x="2089" y="236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49" name="Line 4148"/>
              <p:cNvSpPr>
                <a:spLocks noChangeShapeType="1"/>
              </p:cNvSpPr>
              <p:nvPr/>
            </p:nvSpPr>
            <p:spPr bwMode="auto">
              <a:xfrm flipH="1" flipV="1">
                <a:off x="1856" y="2368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50" name="Line 4149"/>
              <p:cNvSpPr>
                <a:spLocks noChangeShapeType="1"/>
              </p:cNvSpPr>
              <p:nvPr/>
            </p:nvSpPr>
            <p:spPr bwMode="auto">
              <a:xfrm flipV="1">
                <a:off x="2277" y="236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51" name="Line 4150"/>
              <p:cNvSpPr>
                <a:spLocks noChangeShapeType="1"/>
              </p:cNvSpPr>
              <p:nvPr/>
            </p:nvSpPr>
            <p:spPr bwMode="auto">
              <a:xfrm flipH="1" flipV="1">
                <a:off x="2305" y="236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52" name="Line 4151"/>
              <p:cNvSpPr>
                <a:spLocks noChangeShapeType="1"/>
              </p:cNvSpPr>
              <p:nvPr/>
            </p:nvSpPr>
            <p:spPr bwMode="auto">
              <a:xfrm flipH="1" flipV="1">
                <a:off x="2045" y="236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53" name="Line 4152"/>
              <p:cNvSpPr>
                <a:spLocks noChangeShapeType="1"/>
              </p:cNvSpPr>
              <p:nvPr/>
            </p:nvSpPr>
            <p:spPr bwMode="auto">
              <a:xfrm flipV="1">
                <a:off x="2017" y="236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54" name="Line 4153"/>
              <p:cNvSpPr>
                <a:spLocks noChangeShapeType="1"/>
              </p:cNvSpPr>
              <p:nvPr/>
            </p:nvSpPr>
            <p:spPr bwMode="auto">
              <a:xfrm flipH="1" flipV="1">
                <a:off x="2233" y="237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55" name="Line 4154"/>
              <p:cNvSpPr>
                <a:spLocks noChangeShapeType="1"/>
              </p:cNvSpPr>
              <p:nvPr/>
            </p:nvSpPr>
            <p:spPr bwMode="auto">
              <a:xfrm flipV="1">
                <a:off x="2205" y="237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56" name="Line 4155"/>
              <p:cNvSpPr>
                <a:spLocks noChangeShapeType="1"/>
              </p:cNvSpPr>
              <p:nvPr/>
            </p:nvSpPr>
            <p:spPr bwMode="auto">
              <a:xfrm flipH="1" flipV="1">
                <a:off x="1973" y="237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57" name="Line 4156"/>
              <p:cNvSpPr>
                <a:spLocks noChangeShapeType="1"/>
              </p:cNvSpPr>
              <p:nvPr/>
            </p:nvSpPr>
            <p:spPr bwMode="auto">
              <a:xfrm flipV="1">
                <a:off x="1945" y="237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58" name="Line 4157"/>
              <p:cNvSpPr>
                <a:spLocks noChangeShapeType="1"/>
              </p:cNvSpPr>
              <p:nvPr/>
            </p:nvSpPr>
            <p:spPr bwMode="auto">
              <a:xfrm flipV="1">
                <a:off x="2393" y="237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59" name="Line 4158"/>
              <p:cNvSpPr>
                <a:spLocks noChangeShapeType="1"/>
              </p:cNvSpPr>
              <p:nvPr/>
            </p:nvSpPr>
            <p:spPr bwMode="auto">
              <a:xfrm flipH="1" flipV="1">
                <a:off x="2161" y="237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0" name="Line 4159"/>
              <p:cNvSpPr>
                <a:spLocks noChangeShapeType="1"/>
              </p:cNvSpPr>
              <p:nvPr/>
            </p:nvSpPr>
            <p:spPr bwMode="auto">
              <a:xfrm flipV="1">
                <a:off x="2133" y="237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1" name="Line 4160"/>
              <p:cNvSpPr>
                <a:spLocks noChangeShapeType="1"/>
              </p:cNvSpPr>
              <p:nvPr/>
            </p:nvSpPr>
            <p:spPr bwMode="auto">
              <a:xfrm flipH="1" flipV="1">
                <a:off x="1901" y="237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2" name="Line 4161"/>
              <p:cNvSpPr>
                <a:spLocks noChangeShapeType="1"/>
              </p:cNvSpPr>
              <p:nvPr/>
            </p:nvSpPr>
            <p:spPr bwMode="auto">
              <a:xfrm flipV="1">
                <a:off x="1873" y="237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3" name="Line 4162"/>
              <p:cNvSpPr>
                <a:spLocks noChangeShapeType="1"/>
              </p:cNvSpPr>
              <p:nvPr/>
            </p:nvSpPr>
            <p:spPr bwMode="auto">
              <a:xfrm flipV="1">
                <a:off x="2321" y="237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4" name="Line 4163"/>
              <p:cNvSpPr>
                <a:spLocks noChangeShapeType="1"/>
              </p:cNvSpPr>
              <p:nvPr/>
            </p:nvSpPr>
            <p:spPr bwMode="auto">
              <a:xfrm flipH="1" flipV="1">
                <a:off x="2349" y="237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5" name="Line 4164"/>
              <p:cNvSpPr>
                <a:spLocks noChangeShapeType="1"/>
              </p:cNvSpPr>
              <p:nvPr/>
            </p:nvSpPr>
            <p:spPr bwMode="auto">
              <a:xfrm flipV="1">
                <a:off x="2061" y="237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6" name="Line 4165"/>
              <p:cNvSpPr>
                <a:spLocks noChangeShapeType="1"/>
              </p:cNvSpPr>
              <p:nvPr/>
            </p:nvSpPr>
            <p:spPr bwMode="auto">
              <a:xfrm flipH="1" flipV="1">
                <a:off x="2089" y="2373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7" name="Line 4166"/>
              <p:cNvSpPr>
                <a:spLocks noChangeShapeType="1"/>
              </p:cNvSpPr>
              <p:nvPr/>
            </p:nvSpPr>
            <p:spPr bwMode="auto">
              <a:xfrm flipH="1" flipV="1">
                <a:off x="2277" y="237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8" name="Line 4167"/>
              <p:cNvSpPr>
                <a:spLocks noChangeShapeType="1"/>
              </p:cNvSpPr>
              <p:nvPr/>
            </p:nvSpPr>
            <p:spPr bwMode="auto">
              <a:xfrm flipV="1">
                <a:off x="2249" y="237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9" name="Line 4168"/>
              <p:cNvSpPr>
                <a:spLocks noChangeShapeType="1"/>
              </p:cNvSpPr>
              <p:nvPr/>
            </p:nvSpPr>
            <p:spPr bwMode="auto">
              <a:xfrm flipH="1" flipV="1">
                <a:off x="2017" y="237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70" name="Line 4169"/>
              <p:cNvSpPr>
                <a:spLocks noChangeShapeType="1"/>
              </p:cNvSpPr>
              <p:nvPr/>
            </p:nvSpPr>
            <p:spPr bwMode="auto">
              <a:xfrm flipV="1">
                <a:off x="1989" y="237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71" name="Line 4170"/>
              <p:cNvSpPr>
                <a:spLocks noChangeShapeType="1"/>
              </p:cNvSpPr>
              <p:nvPr/>
            </p:nvSpPr>
            <p:spPr bwMode="auto">
              <a:xfrm flipV="1">
                <a:off x="2177" y="237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72" name="Line 4171"/>
              <p:cNvSpPr>
                <a:spLocks noChangeShapeType="1"/>
              </p:cNvSpPr>
              <p:nvPr/>
            </p:nvSpPr>
            <p:spPr bwMode="auto">
              <a:xfrm flipH="1" flipV="1">
                <a:off x="2205" y="237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73" name="Line 4172"/>
              <p:cNvSpPr>
                <a:spLocks noChangeShapeType="1"/>
              </p:cNvSpPr>
              <p:nvPr/>
            </p:nvSpPr>
            <p:spPr bwMode="auto">
              <a:xfrm flipV="1">
                <a:off x="1917" y="2376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74" name="Line 4173"/>
              <p:cNvSpPr>
                <a:spLocks noChangeShapeType="1"/>
              </p:cNvSpPr>
              <p:nvPr/>
            </p:nvSpPr>
            <p:spPr bwMode="auto">
              <a:xfrm flipH="1" flipV="1">
                <a:off x="1945" y="237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75" name="Line 4174"/>
              <p:cNvSpPr>
                <a:spLocks noChangeShapeType="1"/>
              </p:cNvSpPr>
              <p:nvPr/>
            </p:nvSpPr>
            <p:spPr bwMode="auto">
              <a:xfrm flipV="1">
                <a:off x="2365" y="237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76" name="Line 4175"/>
              <p:cNvSpPr>
                <a:spLocks noChangeShapeType="1"/>
              </p:cNvSpPr>
              <p:nvPr/>
            </p:nvSpPr>
            <p:spPr bwMode="auto">
              <a:xfrm flipH="1" flipV="1">
                <a:off x="2133" y="237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77" name="Line 4176"/>
              <p:cNvSpPr>
                <a:spLocks noChangeShapeType="1"/>
              </p:cNvSpPr>
              <p:nvPr/>
            </p:nvSpPr>
            <p:spPr bwMode="auto">
              <a:xfrm flipV="1">
                <a:off x="2105" y="237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78" name="Line 4177"/>
              <p:cNvSpPr>
                <a:spLocks noChangeShapeType="1"/>
              </p:cNvSpPr>
              <p:nvPr/>
            </p:nvSpPr>
            <p:spPr bwMode="auto">
              <a:xfrm flipH="1" flipV="1">
                <a:off x="1873" y="2378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79" name="Line 4178"/>
              <p:cNvSpPr>
                <a:spLocks noChangeShapeType="1"/>
              </p:cNvSpPr>
              <p:nvPr/>
            </p:nvSpPr>
            <p:spPr bwMode="auto">
              <a:xfrm flipH="1" flipV="1">
                <a:off x="2321" y="237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0" name="Line 4179"/>
              <p:cNvSpPr>
                <a:spLocks noChangeShapeType="1"/>
              </p:cNvSpPr>
              <p:nvPr/>
            </p:nvSpPr>
            <p:spPr bwMode="auto">
              <a:xfrm flipV="1">
                <a:off x="2293" y="237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1" name="Line 4180"/>
              <p:cNvSpPr>
                <a:spLocks noChangeShapeType="1"/>
              </p:cNvSpPr>
              <p:nvPr/>
            </p:nvSpPr>
            <p:spPr bwMode="auto">
              <a:xfrm flipH="1" flipV="1">
                <a:off x="2061" y="2379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2" name="Line 4181"/>
              <p:cNvSpPr>
                <a:spLocks noChangeShapeType="1"/>
              </p:cNvSpPr>
              <p:nvPr/>
            </p:nvSpPr>
            <p:spPr bwMode="auto">
              <a:xfrm flipV="1">
                <a:off x="2033" y="237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3" name="Line 4182"/>
              <p:cNvSpPr>
                <a:spLocks noChangeShapeType="1"/>
              </p:cNvSpPr>
              <p:nvPr/>
            </p:nvSpPr>
            <p:spPr bwMode="auto">
              <a:xfrm flipV="1">
                <a:off x="2221" y="238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4" name="Line 4183"/>
              <p:cNvSpPr>
                <a:spLocks noChangeShapeType="1"/>
              </p:cNvSpPr>
              <p:nvPr/>
            </p:nvSpPr>
            <p:spPr bwMode="auto">
              <a:xfrm flipH="1" flipV="1">
                <a:off x="2249" y="238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5" name="Line 4184"/>
              <p:cNvSpPr>
                <a:spLocks noChangeShapeType="1"/>
              </p:cNvSpPr>
              <p:nvPr/>
            </p:nvSpPr>
            <p:spPr bwMode="auto">
              <a:xfrm flipV="1">
                <a:off x="1961" y="2380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6" name="Line 4185"/>
              <p:cNvSpPr>
                <a:spLocks noChangeShapeType="1"/>
              </p:cNvSpPr>
              <p:nvPr/>
            </p:nvSpPr>
            <p:spPr bwMode="auto">
              <a:xfrm flipH="1" flipV="1">
                <a:off x="1989" y="2380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7" name="Line 4186"/>
              <p:cNvSpPr>
                <a:spLocks noChangeShapeType="1"/>
              </p:cNvSpPr>
              <p:nvPr/>
            </p:nvSpPr>
            <p:spPr bwMode="auto">
              <a:xfrm flipH="1" flipV="1">
                <a:off x="2177" y="238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8" name="Line 4187"/>
              <p:cNvSpPr>
                <a:spLocks noChangeShapeType="1"/>
              </p:cNvSpPr>
              <p:nvPr/>
            </p:nvSpPr>
            <p:spPr bwMode="auto">
              <a:xfrm flipV="1">
                <a:off x="2149" y="238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9" name="Line 4188"/>
              <p:cNvSpPr>
                <a:spLocks noChangeShapeType="1"/>
              </p:cNvSpPr>
              <p:nvPr/>
            </p:nvSpPr>
            <p:spPr bwMode="auto">
              <a:xfrm flipH="1" flipV="1">
                <a:off x="1917" y="238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90" name="Line 4189"/>
              <p:cNvSpPr>
                <a:spLocks noChangeShapeType="1"/>
              </p:cNvSpPr>
              <p:nvPr/>
            </p:nvSpPr>
            <p:spPr bwMode="auto">
              <a:xfrm flipV="1">
                <a:off x="1889" y="2382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91" name="Line 4190"/>
              <p:cNvSpPr>
                <a:spLocks noChangeShapeType="1"/>
              </p:cNvSpPr>
              <p:nvPr/>
            </p:nvSpPr>
            <p:spPr bwMode="auto">
              <a:xfrm flipV="1">
                <a:off x="2337" y="238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92" name="Line 4191"/>
              <p:cNvSpPr>
                <a:spLocks noChangeShapeType="1"/>
              </p:cNvSpPr>
              <p:nvPr/>
            </p:nvSpPr>
            <p:spPr bwMode="auto">
              <a:xfrm flipV="1">
                <a:off x="2077" y="2383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93" name="Line 4192"/>
              <p:cNvSpPr>
                <a:spLocks noChangeShapeType="1"/>
              </p:cNvSpPr>
              <p:nvPr/>
            </p:nvSpPr>
            <p:spPr bwMode="auto">
              <a:xfrm flipH="1" flipV="1">
                <a:off x="2105" y="2383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94" name="Line 4193"/>
              <p:cNvSpPr>
                <a:spLocks noChangeShapeType="1"/>
              </p:cNvSpPr>
              <p:nvPr/>
            </p:nvSpPr>
            <p:spPr bwMode="auto">
              <a:xfrm flipH="1" flipV="1">
                <a:off x="2293" y="238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95" name="Line 4194"/>
              <p:cNvSpPr>
                <a:spLocks noChangeShapeType="1"/>
              </p:cNvSpPr>
              <p:nvPr/>
            </p:nvSpPr>
            <p:spPr bwMode="auto">
              <a:xfrm flipV="1">
                <a:off x="2265" y="238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96" name="Line 4195"/>
              <p:cNvSpPr>
                <a:spLocks noChangeShapeType="1"/>
              </p:cNvSpPr>
              <p:nvPr/>
            </p:nvSpPr>
            <p:spPr bwMode="auto">
              <a:xfrm flipH="1" flipV="1">
                <a:off x="2033" y="238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97" name="Line 4196"/>
              <p:cNvSpPr>
                <a:spLocks noChangeShapeType="1"/>
              </p:cNvSpPr>
              <p:nvPr/>
            </p:nvSpPr>
            <p:spPr bwMode="auto">
              <a:xfrm flipV="1">
                <a:off x="2005" y="2384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98" name="Line 4197"/>
              <p:cNvSpPr>
                <a:spLocks noChangeShapeType="1"/>
              </p:cNvSpPr>
              <p:nvPr/>
            </p:nvSpPr>
            <p:spPr bwMode="auto">
              <a:xfrm flipV="1">
                <a:off x="2193" y="238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99" name="Line 4198"/>
              <p:cNvSpPr>
                <a:spLocks noChangeShapeType="1"/>
              </p:cNvSpPr>
              <p:nvPr/>
            </p:nvSpPr>
            <p:spPr bwMode="auto">
              <a:xfrm flipH="1" flipV="1">
                <a:off x="2221" y="238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00" name="Line 4199"/>
              <p:cNvSpPr>
                <a:spLocks noChangeShapeType="1"/>
              </p:cNvSpPr>
              <p:nvPr/>
            </p:nvSpPr>
            <p:spPr bwMode="auto">
              <a:xfrm flipH="1" flipV="1">
                <a:off x="1961" y="238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01" name="Line 4200"/>
              <p:cNvSpPr>
                <a:spLocks noChangeShapeType="1"/>
              </p:cNvSpPr>
              <p:nvPr/>
            </p:nvSpPr>
            <p:spPr bwMode="auto">
              <a:xfrm flipV="1">
                <a:off x="1933" y="238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02" name="Line 4201"/>
              <p:cNvSpPr>
                <a:spLocks noChangeShapeType="1"/>
              </p:cNvSpPr>
              <p:nvPr/>
            </p:nvSpPr>
            <p:spPr bwMode="auto">
              <a:xfrm flipV="1">
                <a:off x="2121" y="2387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03" name="Line 4202"/>
              <p:cNvSpPr>
                <a:spLocks noChangeShapeType="1"/>
              </p:cNvSpPr>
              <p:nvPr/>
            </p:nvSpPr>
            <p:spPr bwMode="auto">
              <a:xfrm flipH="1" flipV="1">
                <a:off x="2149" y="2387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04" name="Line 4203"/>
              <p:cNvSpPr>
                <a:spLocks noChangeShapeType="1"/>
              </p:cNvSpPr>
              <p:nvPr/>
            </p:nvSpPr>
            <p:spPr bwMode="auto">
              <a:xfrm flipH="1" flipV="1">
                <a:off x="1889" y="238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05" name="Line 4204"/>
              <p:cNvSpPr>
                <a:spLocks noChangeShapeType="1"/>
              </p:cNvSpPr>
              <p:nvPr/>
            </p:nvSpPr>
            <p:spPr bwMode="auto">
              <a:xfrm flipV="1">
                <a:off x="2309" y="2388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06" name="Line 4205"/>
              <p:cNvSpPr>
                <a:spLocks noChangeShapeType="1"/>
              </p:cNvSpPr>
              <p:nvPr/>
            </p:nvSpPr>
            <p:spPr bwMode="auto">
              <a:xfrm flipV="1">
                <a:off x="2049" y="2388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07" name="Line 4206"/>
              <p:cNvSpPr>
                <a:spLocks noChangeShapeType="1"/>
              </p:cNvSpPr>
              <p:nvPr/>
            </p:nvSpPr>
            <p:spPr bwMode="auto">
              <a:xfrm flipH="1" flipV="1">
                <a:off x="2077" y="2388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08" name="Line 4207"/>
              <p:cNvSpPr>
                <a:spLocks noChangeShapeType="1"/>
              </p:cNvSpPr>
              <p:nvPr/>
            </p:nvSpPr>
            <p:spPr bwMode="auto">
              <a:xfrm flipH="1" flipV="1">
                <a:off x="2265" y="238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09" name="Line 4208"/>
              <p:cNvSpPr>
                <a:spLocks noChangeShapeType="1"/>
              </p:cNvSpPr>
              <p:nvPr/>
            </p:nvSpPr>
            <p:spPr bwMode="auto">
              <a:xfrm flipV="1">
                <a:off x="2237" y="2389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10" name="Line 4209"/>
              <p:cNvSpPr>
                <a:spLocks noChangeShapeType="1"/>
              </p:cNvSpPr>
              <p:nvPr/>
            </p:nvSpPr>
            <p:spPr bwMode="auto">
              <a:xfrm flipV="1">
                <a:off x="1977" y="2390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11" name="Line 4210"/>
              <p:cNvSpPr>
                <a:spLocks noChangeShapeType="1"/>
              </p:cNvSpPr>
              <p:nvPr/>
            </p:nvSpPr>
            <p:spPr bwMode="auto">
              <a:xfrm flipH="1" flipV="1">
                <a:off x="2005" y="2390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12" name="Line 4211"/>
              <p:cNvSpPr>
                <a:spLocks noChangeShapeType="1"/>
              </p:cNvSpPr>
              <p:nvPr/>
            </p:nvSpPr>
            <p:spPr bwMode="auto">
              <a:xfrm flipH="1" flipV="1">
                <a:off x="2193" y="2391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13" name="Line 4212"/>
              <p:cNvSpPr>
                <a:spLocks noChangeShapeType="1"/>
              </p:cNvSpPr>
              <p:nvPr/>
            </p:nvSpPr>
            <p:spPr bwMode="auto">
              <a:xfrm flipV="1">
                <a:off x="2165" y="2391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14" name="Line 4213"/>
              <p:cNvSpPr>
                <a:spLocks noChangeShapeType="1"/>
              </p:cNvSpPr>
              <p:nvPr/>
            </p:nvSpPr>
            <p:spPr bwMode="auto">
              <a:xfrm flipV="1">
                <a:off x="1905" y="2391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15" name="Line 4214"/>
              <p:cNvSpPr>
                <a:spLocks noChangeShapeType="1"/>
              </p:cNvSpPr>
              <p:nvPr/>
            </p:nvSpPr>
            <p:spPr bwMode="auto">
              <a:xfrm flipH="1" flipV="1">
                <a:off x="1933" y="2391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16" name="Line 4215"/>
              <p:cNvSpPr>
                <a:spLocks noChangeShapeType="1"/>
              </p:cNvSpPr>
              <p:nvPr/>
            </p:nvSpPr>
            <p:spPr bwMode="auto">
              <a:xfrm flipV="1">
                <a:off x="2093" y="2392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17" name="Line 4216"/>
              <p:cNvSpPr>
                <a:spLocks noChangeShapeType="1"/>
              </p:cNvSpPr>
              <p:nvPr/>
            </p:nvSpPr>
            <p:spPr bwMode="auto">
              <a:xfrm flipH="1" flipV="1">
                <a:off x="2121" y="239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18" name="Line 4217"/>
              <p:cNvSpPr>
                <a:spLocks noChangeShapeType="1"/>
              </p:cNvSpPr>
              <p:nvPr/>
            </p:nvSpPr>
            <p:spPr bwMode="auto">
              <a:xfrm flipV="1">
                <a:off x="2281" y="2393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19" name="Line 4218"/>
              <p:cNvSpPr>
                <a:spLocks noChangeShapeType="1"/>
              </p:cNvSpPr>
              <p:nvPr/>
            </p:nvSpPr>
            <p:spPr bwMode="auto">
              <a:xfrm flipV="1">
                <a:off x="2021" y="2394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20" name="Line 4219"/>
              <p:cNvSpPr>
                <a:spLocks noChangeShapeType="1"/>
              </p:cNvSpPr>
              <p:nvPr/>
            </p:nvSpPr>
            <p:spPr bwMode="auto">
              <a:xfrm flipH="1" flipV="1">
                <a:off x="2049" y="2394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21" name="Line 4220"/>
              <p:cNvSpPr>
                <a:spLocks noChangeShapeType="1"/>
              </p:cNvSpPr>
              <p:nvPr/>
            </p:nvSpPr>
            <p:spPr bwMode="auto">
              <a:xfrm flipH="1" flipV="1">
                <a:off x="2237" y="2395"/>
                <a:ext cx="16" cy="9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22" name="Line 4221"/>
              <p:cNvSpPr>
                <a:spLocks noChangeShapeType="1"/>
              </p:cNvSpPr>
              <p:nvPr/>
            </p:nvSpPr>
            <p:spPr bwMode="auto">
              <a:xfrm flipV="1">
                <a:off x="2209" y="2395"/>
                <a:ext cx="28" cy="5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23" name="Line 4222"/>
              <p:cNvSpPr>
                <a:spLocks noChangeShapeType="1"/>
              </p:cNvSpPr>
              <p:nvPr/>
            </p:nvSpPr>
            <p:spPr bwMode="auto">
              <a:xfrm flipV="1">
                <a:off x="1949" y="2395"/>
                <a:ext cx="28" cy="6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24" name="Line 4223"/>
              <p:cNvSpPr>
                <a:spLocks noChangeShapeType="1"/>
              </p:cNvSpPr>
              <p:nvPr/>
            </p:nvSpPr>
            <p:spPr bwMode="auto">
              <a:xfrm flipH="1" flipV="1">
                <a:off x="1977" y="2395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25" name="Line 4224"/>
              <p:cNvSpPr>
                <a:spLocks noChangeShapeType="1"/>
              </p:cNvSpPr>
              <p:nvPr/>
            </p:nvSpPr>
            <p:spPr bwMode="auto">
              <a:xfrm flipH="1" flipV="1">
                <a:off x="2165" y="2396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0563" name="Line 4226"/>
            <p:cNvSpPr>
              <a:spLocks noChangeShapeType="1"/>
            </p:cNvSpPr>
            <p:nvPr/>
          </p:nvSpPr>
          <p:spPr bwMode="auto">
            <a:xfrm flipV="1">
              <a:off x="2820942" y="3875080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64" name="Line 4227"/>
            <p:cNvSpPr>
              <a:spLocks noChangeShapeType="1"/>
            </p:cNvSpPr>
            <p:nvPr/>
          </p:nvSpPr>
          <p:spPr bwMode="auto">
            <a:xfrm flipH="1" flipV="1">
              <a:off x="2452645" y="3876668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65" name="Line 4228"/>
            <p:cNvSpPr>
              <a:spLocks noChangeShapeType="1"/>
            </p:cNvSpPr>
            <p:nvPr/>
          </p:nvSpPr>
          <p:spPr bwMode="auto">
            <a:xfrm flipH="1" flipV="1">
              <a:off x="2751093" y="3878255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66" name="Line 4229"/>
            <p:cNvSpPr>
              <a:spLocks noChangeShapeType="1"/>
            </p:cNvSpPr>
            <p:nvPr/>
          </p:nvSpPr>
          <p:spPr bwMode="auto">
            <a:xfrm flipV="1">
              <a:off x="2706643" y="3878255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67" name="Line 4230"/>
            <p:cNvSpPr>
              <a:spLocks noChangeShapeType="1"/>
            </p:cNvSpPr>
            <p:nvPr/>
          </p:nvSpPr>
          <p:spPr bwMode="auto">
            <a:xfrm flipV="1">
              <a:off x="3005091" y="3879843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68" name="Line 4231"/>
            <p:cNvSpPr>
              <a:spLocks noChangeShapeType="1"/>
            </p:cNvSpPr>
            <p:nvPr/>
          </p:nvSpPr>
          <p:spPr bwMode="auto">
            <a:xfrm flipH="1" flipV="1">
              <a:off x="2636794" y="3879843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69" name="Line 4232"/>
            <p:cNvSpPr>
              <a:spLocks noChangeShapeType="1"/>
            </p:cNvSpPr>
            <p:nvPr/>
          </p:nvSpPr>
          <p:spPr bwMode="auto">
            <a:xfrm flipV="1">
              <a:off x="2592344" y="3879843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0" name="Line 4233"/>
            <p:cNvSpPr>
              <a:spLocks noChangeShapeType="1"/>
            </p:cNvSpPr>
            <p:nvPr/>
          </p:nvSpPr>
          <p:spPr bwMode="auto">
            <a:xfrm flipH="1" flipV="1">
              <a:off x="2935242" y="3881430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1" name="Line 4234"/>
            <p:cNvSpPr>
              <a:spLocks noChangeShapeType="1"/>
            </p:cNvSpPr>
            <p:nvPr/>
          </p:nvSpPr>
          <p:spPr bwMode="auto">
            <a:xfrm flipV="1">
              <a:off x="2890792" y="3881430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2" name="Line 4235"/>
            <p:cNvSpPr>
              <a:spLocks noChangeShapeType="1"/>
            </p:cNvSpPr>
            <p:nvPr/>
          </p:nvSpPr>
          <p:spPr bwMode="auto">
            <a:xfrm flipV="1">
              <a:off x="2478042" y="3883018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3" name="Line 4236"/>
            <p:cNvSpPr>
              <a:spLocks noChangeShapeType="1"/>
            </p:cNvSpPr>
            <p:nvPr/>
          </p:nvSpPr>
          <p:spPr bwMode="auto">
            <a:xfrm flipH="1" flipV="1">
              <a:off x="2522492" y="3883018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4" name="Line 4237"/>
            <p:cNvSpPr>
              <a:spLocks noChangeShapeType="1"/>
            </p:cNvSpPr>
            <p:nvPr/>
          </p:nvSpPr>
          <p:spPr bwMode="auto">
            <a:xfrm flipV="1">
              <a:off x="2776491" y="3884605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5" name="Line 4238"/>
            <p:cNvSpPr>
              <a:spLocks noChangeShapeType="1"/>
            </p:cNvSpPr>
            <p:nvPr/>
          </p:nvSpPr>
          <p:spPr bwMode="auto">
            <a:xfrm flipH="1" flipV="1">
              <a:off x="2820941" y="3884605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6" name="Line 4239"/>
            <p:cNvSpPr>
              <a:spLocks noChangeShapeType="1"/>
            </p:cNvSpPr>
            <p:nvPr/>
          </p:nvSpPr>
          <p:spPr bwMode="auto">
            <a:xfrm flipH="1" flipV="1">
              <a:off x="2706641" y="3886193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7" name="Line 4240"/>
            <p:cNvSpPr>
              <a:spLocks noChangeShapeType="1"/>
            </p:cNvSpPr>
            <p:nvPr/>
          </p:nvSpPr>
          <p:spPr bwMode="auto">
            <a:xfrm flipV="1">
              <a:off x="2662191" y="3886193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8" name="Line 4241"/>
            <p:cNvSpPr>
              <a:spLocks noChangeShapeType="1"/>
            </p:cNvSpPr>
            <p:nvPr/>
          </p:nvSpPr>
          <p:spPr bwMode="auto">
            <a:xfrm flipV="1">
              <a:off x="2960640" y="3887780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9" name="Line 4242"/>
            <p:cNvSpPr>
              <a:spLocks noChangeShapeType="1"/>
            </p:cNvSpPr>
            <p:nvPr/>
          </p:nvSpPr>
          <p:spPr bwMode="auto">
            <a:xfrm flipV="1">
              <a:off x="2547893" y="3889368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0" name="Line 4243"/>
            <p:cNvSpPr>
              <a:spLocks noChangeShapeType="1"/>
            </p:cNvSpPr>
            <p:nvPr/>
          </p:nvSpPr>
          <p:spPr bwMode="auto">
            <a:xfrm flipH="1" flipV="1">
              <a:off x="2592343" y="3889368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1" name="Line 4244"/>
            <p:cNvSpPr>
              <a:spLocks noChangeShapeType="1"/>
            </p:cNvSpPr>
            <p:nvPr/>
          </p:nvSpPr>
          <p:spPr bwMode="auto">
            <a:xfrm flipV="1">
              <a:off x="2846340" y="3890955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2" name="Line 4245"/>
            <p:cNvSpPr>
              <a:spLocks noChangeShapeType="1"/>
            </p:cNvSpPr>
            <p:nvPr/>
          </p:nvSpPr>
          <p:spPr bwMode="auto">
            <a:xfrm flipH="1" flipV="1">
              <a:off x="2890791" y="3890955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3" name="Line 4246"/>
            <p:cNvSpPr>
              <a:spLocks noChangeShapeType="1"/>
            </p:cNvSpPr>
            <p:nvPr/>
          </p:nvSpPr>
          <p:spPr bwMode="auto">
            <a:xfrm flipH="1" flipV="1">
              <a:off x="2478045" y="3890955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4" name="Line 4247"/>
            <p:cNvSpPr>
              <a:spLocks noChangeShapeType="1"/>
            </p:cNvSpPr>
            <p:nvPr/>
          </p:nvSpPr>
          <p:spPr bwMode="auto">
            <a:xfrm flipH="1" flipV="1">
              <a:off x="2776492" y="3892543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5" name="Line 4248"/>
            <p:cNvSpPr>
              <a:spLocks noChangeShapeType="1"/>
            </p:cNvSpPr>
            <p:nvPr/>
          </p:nvSpPr>
          <p:spPr bwMode="auto">
            <a:xfrm flipV="1">
              <a:off x="2732042" y="3892543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6" name="Line 4249"/>
            <p:cNvSpPr>
              <a:spLocks noChangeShapeType="1"/>
            </p:cNvSpPr>
            <p:nvPr/>
          </p:nvSpPr>
          <p:spPr bwMode="auto">
            <a:xfrm flipH="1" flipV="1">
              <a:off x="2662193" y="3895718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7" name="Line 4250"/>
            <p:cNvSpPr>
              <a:spLocks noChangeShapeType="1"/>
            </p:cNvSpPr>
            <p:nvPr/>
          </p:nvSpPr>
          <p:spPr bwMode="auto">
            <a:xfrm flipV="1">
              <a:off x="2617743" y="3895718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8" name="Line 4251"/>
            <p:cNvSpPr>
              <a:spLocks noChangeShapeType="1"/>
            </p:cNvSpPr>
            <p:nvPr/>
          </p:nvSpPr>
          <p:spPr bwMode="auto">
            <a:xfrm flipV="1">
              <a:off x="2916191" y="3897305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9" name="Line 4252"/>
            <p:cNvSpPr>
              <a:spLocks noChangeShapeType="1"/>
            </p:cNvSpPr>
            <p:nvPr/>
          </p:nvSpPr>
          <p:spPr bwMode="auto">
            <a:xfrm flipV="1">
              <a:off x="2503444" y="3897305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0" name="Line 4253"/>
            <p:cNvSpPr>
              <a:spLocks noChangeShapeType="1"/>
            </p:cNvSpPr>
            <p:nvPr/>
          </p:nvSpPr>
          <p:spPr bwMode="auto">
            <a:xfrm flipH="1" flipV="1">
              <a:off x="2547894" y="3897305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1" name="Line 4254"/>
            <p:cNvSpPr>
              <a:spLocks noChangeShapeType="1"/>
            </p:cNvSpPr>
            <p:nvPr/>
          </p:nvSpPr>
          <p:spPr bwMode="auto">
            <a:xfrm flipV="1">
              <a:off x="2801892" y="3898893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2" name="Line 4255"/>
            <p:cNvSpPr>
              <a:spLocks noChangeShapeType="1"/>
            </p:cNvSpPr>
            <p:nvPr/>
          </p:nvSpPr>
          <p:spPr bwMode="auto">
            <a:xfrm flipH="1" flipV="1">
              <a:off x="2846342" y="3898893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3" name="Line 4256"/>
            <p:cNvSpPr>
              <a:spLocks noChangeShapeType="1"/>
            </p:cNvSpPr>
            <p:nvPr/>
          </p:nvSpPr>
          <p:spPr bwMode="auto">
            <a:xfrm flipH="1" flipV="1">
              <a:off x="2732043" y="3902068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4" name="Line 4257"/>
            <p:cNvSpPr>
              <a:spLocks noChangeShapeType="1"/>
            </p:cNvSpPr>
            <p:nvPr/>
          </p:nvSpPr>
          <p:spPr bwMode="auto">
            <a:xfrm flipV="1">
              <a:off x="2687592" y="3902068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5" name="Line 4258"/>
            <p:cNvSpPr>
              <a:spLocks noChangeShapeType="1"/>
            </p:cNvSpPr>
            <p:nvPr/>
          </p:nvSpPr>
          <p:spPr bwMode="auto">
            <a:xfrm flipH="1" flipV="1">
              <a:off x="2617743" y="3903655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6" name="Line 4259"/>
            <p:cNvSpPr>
              <a:spLocks noChangeShapeType="1"/>
            </p:cNvSpPr>
            <p:nvPr/>
          </p:nvSpPr>
          <p:spPr bwMode="auto">
            <a:xfrm flipV="1">
              <a:off x="2573293" y="3903655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7" name="Line 4260"/>
            <p:cNvSpPr>
              <a:spLocks noChangeShapeType="1"/>
            </p:cNvSpPr>
            <p:nvPr/>
          </p:nvSpPr>
          <p:spPr bwMode="auto">
            <a:xfrm flipV="1">
              <a:off x="2871740" y="3905243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8" name="Line 4261"/>
            <p:cNvSpPr>
              <a:spLocks noChangeShapeType="1"/>
            </p:cNvSpPr>
            <p:nvPr/>
          </p:nvSpPr>
          <p:spPr bwMode="auto">
            <a:xfrm flipH="1" flipV="1">
              <a:off x="2503441" y="3906830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9" name="Line 4262"/>
            <p:cNvSpPr>
              <a:spLocks noChangeShapeType="1"/>
            </p:cNvSpPr>
            <p:nvPr/>
          </p:nvSpPr>
          <p:spPr bwMode="auto">
            <a:xfrm flipV="1">
              <a:off x="2757438" y="3908418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0" name="Line 4263"/>
            <p:cNvSpPr>
              <a:spLocks noChangeShapeType="1"/>
            </p:cNvSpPr>
            <p:nvPr/>
          </p:nvSpPr>
          <p:spPr bwMode="auto">
            <a:xfrm flipH="1" flipV="1">
              <a:off x="2801888" y="3908418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1" name="Line 4264"/>
            <p:cNvSpPr>
              <a:spLocks noChangeShapeType="1"/>
            </p:cNvSpPr>
            <p:nvPr/>
          </p:nvSpPr>
          <p:spPr bwMode="auto">
            <a:xfrm flipH="1" flipV="1">
              <a:off x="2687590" y="3910005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2" name="Line 4265"/>
            <p:cNvSpPr>
              <a:spLocks noChangeShapeType="1"/>
            </p:cNvSpPr>
            <p:nvPr/>
          </p:nvSpPr>
          <p:spPr bwMode="auto">
            <a:xfrm flipV="1">
              <a:off x="2643140" y="3910005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3" name="Line 4266"/>
            <p:cNvSpPr>
              <a:spLocks noChangeShapeType="1"/>
            </p:cNvSpPr>
            <p:nvPr/>
          </p:nvSpPr>
          <p:spPr bwMode="auto">
            <a:xfrm flipH="1" flipV="1">
              <a:off x="2573291" y="3913180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4" name="Line 4267"/>
            <p:cNvSpPr>
              <a:spLocks noChangeShapeType="1"/>
            </p:cNvSpPr>
            <p:nvPr/>
          </p:nvSpPr>
          <p:spPr bwMode="auto">
            <a:xfrm flipV="1">
              <a:off x="2528840" y="3913180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5" name="Line 4268"/>
            <p:cNvSpPr>
              <a:spLocks noChangeShapeType="1"/>
            </p:cNvSpPr>
            <p:nvPr/>
          </p:nvSpPr>
          <p:spPr bwMode="auto">
            <a:xfrm flipV="1">
              <a:off x="2827288" y="3914768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6" name="Line 4269"/>
            <p:cNvSpPr>
              <a:spLocks noChangeShapeType="1"/>
            </p:cNvSpPr>
            <p:nvPr/>
          </p:nvSpPr>
          <p:spPr bwMode="auto">
            <a:xfrm flipV="1">
              <a:off x="2712989" y="3916355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7" name="Line 4270"/>
            <p:cNvSpPr>
              <a:spLocks noChangeShapeType="1"/>
            </p:cNvSpPr>
            <p:nvPr/>
          </p:nvSpPr>
          <p:spPr bwMode="auto">
            <a:xfrm flipH="1" flipV="1">
              <a:off x="2757438" y="3916355"/>
              <a:ext cx="26988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8" name="Line 4271"/>
            <p:cNvSpPr>
              <a:spLocks noChangeShapeType="1"/>
            </p:cNvSpPr>
            <p:nvPr/>
          </p:nvSpPr>
          <p:spPr bwMode="auto">
            <a:xfrm flipV="1">
              <a:off x="2598690" y="3919530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9" name="Line 4272"/>
            <p:cNvSpPr>
              <a:spLocks noChangeShapeType="1"/>
            </p:cNvSpPr>
            <p:nvPr/>
          </p:nvSpPr>
          <p:spPr bwMode="auto">
            <a:xfrm flipH="1" flipV="1">
              <a:off x="2643140" y="3919530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10" name="Line 4273"/>
            <p:cNvSpPr>
              <a:spLocks noChangeShapeType="1"/>
            </p:cNvSpPr>
            <p:nvPr/>
          </p:nvSpPr>
          <p:spPr bwMode="auto">
            <a:xfrm flipH="1" flipV="1">
              <a:off x="2528840" y="3921118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11" name="Line 4274"/>
            <p:cNvSpPr>
              <a:spLocks noChangeShapeType="1"/>
            </p:cNvSpPr>
            <p:nvPr/>
          </p:nvSpPr>
          <p:spPr bwMode="auto">
            <a:xfrm flipV="1">
              <a:off x="2784426" y="3922705"/>
              <a:ext cx="42862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12" name="Line 4275"/>
            <p:cNvSpPr>
              <a:spLocks noChangeShapeType="1"/>
            </p:cNvSpPr>
            <p:nvPr/>
          </p:nvSpPr>
          <p:spPr bwMode="auto">
            <a:xfrm flipV="1">
              <a:off x="2668538" y="3925880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13" name="Line 4276"/>
            <p:cNvSpPr>
              <a:spLocks noChangeShapeType="1"/>
            </p:cNvSpPr>
            <p:nvPr/>
          </p:nvSpPr>
          <p:spPr bwMode="auto">
            <a:xfrm flipH="1" flipV="1">
              <a:off x="2712988" y="3925880"/>
              <a:ext cx="26988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14" name="Line 4277"/>
            <p:cNvSpPr>
              <a:spLocks noChangeShapeType="1"/>
            </p:cNvSpPr>
            <p:nvPr/>
          </p:nvSpPr>
          <p:spPr bwMode="auto">
            <a:xfrm flipV="1">
              <a:off x="2554238" y="3927468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15" name="Line 4278"/>
            <p:cNvSpPr>
              <a:spLocks noChangeShapeType="1"/>
            </p:cNvSpPr>
            <p:nvPr/>
          </p:nvSpPr>
          <p:spPr bwMode="auto">
            <a:xfrm flipH="1" flipV="1">
              <a:off x="2598687" y="3927468"/>
              <a:ext cx="26988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16" name="Line 4279"/>
            <p:cNvSpPr>
              <a:spLocks noChangeShapeType="1"/>
            </p:cNvSpPr>
            <p:nvPr/>
          </p:nvSpPr>
          <p:spPr bwMode="auto">
            <a:xfrm flipV="1">
              <a:off x="2739979" y="3932230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17" name="Line 4280"/>
            <p:cNvSpPr>
              <a:spLocks noChangeShapeType="1"/>
            </p:cNvSpPr>
            <p:nvPr/>
          </p:nvSpPr>
          <p:spPr bwMode="auto">
            <a:xfrm flipH="1" flipV="1">
              <a:off x="2668541" y="3933818"/>
              <a:ext cx="26988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18" name="Line 4281"/>
            <p:cNvSpPr>
              <a:spLocks noChangeShapeType="1"/>
            </p:cNvSpPr>
            <p:nvPr/>
          </p:nvSpPr>
          <p:spPr bwMode="auto">
            <a:xfrm flipV="1">
              <a:off x="2625681" y="3933818"/>
              <a:ext cx="42862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19" name="Line 4282"/>
            <p:cNvSpPr>
              <a:spLocks noChangeShapeType="1"/>
            </p:cNvSpPr>
            <p:nvPr/>
          </p:nvSpPr>
          <p:spPr bwMode="auto">
            <a:xfrm flipH="1" flipV="1">
              <a:off x="2554239" y="3936993"/>
              <a:ext cx="26988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20" name="Line 4283"/>
            <p:cNvSpPr>
              <a:spLocks noChangeShapeType="1"/>
            </p:cNvSpPr>
            <p:nvPr/>
          </p:nvSpPr>
          <p:spPr bwMode="auto">
            <a:xfrm flipV="1">
              <a:off x="2695532" y="3940168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21" name="Line 4284"/>
            <p:cNvSpPr>
              <a:spLocks noChangeShapeType="1"/>
            </p:cNvSpPr>
            <p:nvPr/>
          </p:nvSpPr>
          <p:spPr bwMode="auto">
            <a:xfrm flipV="1">
              <a:off x="2581232" y="3943343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22" name="Line 4285"/>
            <p:cNvSpPr>
              <a:spLocks noChangeShapeType="1"/>
            </p:cNvSpPr>
            <p:nvPr/>
          </p:nvSpPr>
          <p:spPr bwMode="auto">
            <a:xfrm flipH="1" flipV="1">
              <a:off x="2625683" y="3943343"/>
              <a:ext cx="25400" cy="1428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23" name="Line 4286"/>
            <p:cNvSpPr>
              <a:spLocks noChangeShapeType="1"/>
            </p:cNvSpPr>
            <p:nvPr/>
          </p:nvSpPr>
          <p:spPr bwMode="auto">
            <a:xfrm flipV="1">
              <a:off x="2651091" y="3949693"/>
              <a:ext cx="44450" cy="7938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24" name="Line 4287"/>
            <p:cNvSpPr>
              <a:spLocks noChangeShapeType="1"/>
            </p:cNvSpPr>
            <p:nvPr/>
          </p:nvSpPr>
          <p:spPr bwMode="auto">
            <a:xfrm flipH="1" flipV="1">
              <a:off x="2581229" y="3951280"/>
              <a:ext cx="25400" cy="1587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25" name="Line 4288"/>
            <p:cNvSpPr>
              <a:spLocks noChangeShapeType="1"/>
            </p:cNvSpPr>
            <p:nvPr/>
          </p:nvSpPr>
          <p:spPr bwMode="auto">
            <a:xfrm flipV="1">
              <a:off x="2606649" y="3957627"/>
              <a:ext cx="44450" cy="9525"/>
            </a:xfrm>
            <a:prstGeom prst="line">
              <a:avLst/>
            </a:prstGeom>
            <a:noFill/>
            <a:ln w="0">
              <a:solidFill>
                <a:srgbClr val="FF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0489" name="Picture 2" descr="C:\Users\iijima\AppData\Local\Microsoft\Windows\Temporary Internet Files\Content.IE5\I6W0E402\MCj034588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338" y="4111625"/>
            <a:ext cx="10779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" descr="C:\Users\iijima\AppData\Local\Microsoft\Windows\Temporary Internet Files\Content.IE5\I6W0E402\MCj034588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3340100"/>
            <a:ext cx="10779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5" name="テキスト ボックス 4174"/>
          <p:cNvSpPr txBox="1"/>
          <p:nvPr/>
        </p:nvSpPr>
        <p:spPr bwMode="auto">
          <a:xfrm>
            <a:off x="2065338" y="3187700"/>
            <a:ext cx="785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2060"/>
                </a:solidFill>
                <a:latin typeface="+mn-ea"/>
                <a:ea typeface="+mn-ea"/>
              </a:rPr>
              <a:t>35%</a:t>
            </a:r>
            <a:endParaRPr lang="ja-JP" altLang="en-US" sz="28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4176" name="テキスト ボックス 4175"/>
          <p:cNvSpPr txBox="1"/>
          <p:nvPr/>
        </p:nvSpPr>
        <p:spPr bwMode="auto">
          <a:xfrm>
            <a:off x="4994275" y="3925888"/>
            <a:ext cx="785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2060"/>
                </a:solidFill>
                <a:latin typeface="+mn-ea"/>
                <a:ea typeface="+mn-ea"/>
              </a:rPr>
              <a:t>10%</a:t>
            </a:r>
            <a:endParaRPr lang="ja-JP" altLang="en-US" sz="28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20493" name="Picture 2" descr="C:\Users\iijima\AppData\Local\Microsoft\Windows\Temporary Internet Files\Content.IE5\I6W0E402\MCj034588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0" y="4948238"/>
            <a:ext cx="1076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8" name="テキスト ボックス 4177"/>
          <p:cNvSpPr txBox="1"/>
          <p:nvPr/>
        </p:nvSpPr>
        <p:spPr bwMode="auto">
          <a:xfrm>
            <a:off x="3279775" y="4783138"/>
            <a:ext cx="785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2060"/>
                </a:solidFill>
                <a:latin typeface="+mn-ea"/>
                <a:ea typeface="+mn-ea"/>
              </a:rPr>
              <a:t>55%</a:t>
            </a:r>
            <a:endParaRPr lang="ja-JP" altLang="en-US" sz="28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20495" name="テキスト ボックス 8330"/>
          <p:cNvSpPr txBox="1">
            <a:spLocks noChangeArrowheads="1"/>
          </p:cNvSpPr>
          <p:nvPr/>
        </p:nvSpPr>
        <p:spPr bwMode="auto">
          <a:xfrm>
            <a:off x="5618163" y="3670300"/>
            <a:ext cx="3525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Nearest gas station</a:t>
            </a:r>
          </a:p>
          <a:p>
            <a:r>
              <a:rPr lang="en-US" altLang="ja-JP" sz="2400"/>
              <a:t>depends on the possible</a:t>
            </a:r>
            <a:br>
              <a:rPr lang="en-US" altLang="ja-JP" sz="2400"/>
            </a:br>
            <a:r>
              <a:rPr lang="en-US" altLang="ja-JP" sz="2400"/>
              <a:t>car locations</a:t>
            </a:r>
            <a:endParaRPr lang="en-US" altLang="ja-JP" sz="2400">
              <a:solidFill>
                <a:srgbClr val="FF0000"/>
              </a:solidFill>
            </a:endParaRPr>
          </a:p>
        </p:txBody>
      </p:sp>
      <p:pic>
        <p:nvPicPr>
          <p:cNvPr id="20496" name="Picture 2" descr="C:\Users\iijima\AppData\Local\Microsoft\Windows\Temporary Internet Files\Content.IE5\I6W0E402\MCj034588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2438400"/>
            <a:ext cx="10779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33" name="テキスト ボックス 8332"/>
          <p:cNvSpPr txBox="1"/>
          <p:nvPr/>
        </p:nvSpPr>
        <p:spPr bwMode="auto">
          <a:xfrm>
            <a:off x="1328738" y="2286000"/>
            <a:ext cx="785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2060"/>
                </a:solidFill>
                <a:latin typeface="+mn-ea"/>
                <a:ea typeface="+mn-ea"/>
              </a:rPr>
              <a:t>0%</a:t>
            </a:r>
            <a:endParaRPr lang="ja-JP" altLang="en-US" sz="28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20498" name="テキスト ボックス 8333"/>
          <p:cNvSpPr txBox="1">
            <a:spLocks noChangeArrowheads="1"/>
          </p:cNvSpPr>
          <p:nvPr/>
        </p:nvSpPr>
        <p:spPr bwMode="auto">
          <a:xfrm>
            <a:off x="4748213" y="5422900"/>
            <a:ext cx="4154487" cy="9540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solidFill>
                  <a:srgbClr val="FF0000"/>
                </a:solidFill>
              </a:rPr>
              <a:t>NN objects are defined</a:t>
            </a:r>
            <a:br>
              <a:rPr lang="en-US" altLang="ja-JP" sz="2800">
                <a:solidFill>
                  <a:srgbClr val="FF0000"/>
                </a:solidFill>
              </a:rPr>
            </a:br>
            <a:r>
              <a:rPr lang="en-US" altLang="ja-JP" sz="2800">
                <a:solidFill>
                  <a:srgbClr val="FF0000"/>
                </a:solidFill>
              </a:rPr>
              <a:t>in a probabilistic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Example Scenario (2)</a:t>
            </a:r>
            <a:endParaRPr lang="ja-JP" altLang="en-US" smtClean="0"/>
          </a:p>
        </p:txBody>
      </p:sp>
      <p:sp>
        <p:nvSpPr>
          <p:cNvPr id="2560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Mobile Robotics</a:t>
            </a:r>
          </a:p>
          <a:p>
            <a:pPr lvl="1"/>
            <a:r>
              <a:rPr lang="en-US" altLang="ja-JP" dirty="0" smtClean="0"/>
              <a:t>Location of the robot is estimated</a:t>
            </a:r>
            <a:br>
              <a:rPr lang="en-US" altLang="ja-JP" dirty="0" smtClean="0"/>
            </a:br>
            <a:r>
              <a:rPr lang="en-US" altLang="ja-JP" dirty="0" smtClean="0"/>
              <a:t>based on movement histories and</a:t>
            </a:r>
            <a:br>
              <a:rPr lang="en-US" altLang="ja-JP" dirty="0" smtClean="0"/>
            </a:br>
            <a:r>
              <a:rPr lang="en-US" altLang="ja-JP" dirty="0" smtClean="0"/>
              <a:t>sensor data</a:t>
            </a:r>
          </a:p>
          <a:p>
            <a:pPr lvl="1"/>
            <a:r>
              <a:rPr lang="en-US" altLang="ja-JP" dirty="0" smtClean="0"/>
              <a:t>Measurements are noisy</a:t>
            </a:r>
          </a:p>
          <a:p>
            <a:pPr lvl="1"/>
            <a:r>
              <a:rPr lang="en-US" altLang="ja-JP" dirty="0" smtClean="0"/>
              <a:t>Localization based on </a:t>
            </a:r>
            <a:r>
              <a:rPr lang="en-US" altLang="ja-JP" dirty="0" smtClean="0">
                <a:solidFill>
                  <a:srgbClr val="FF0000"/>
                </a:solidFill>
              </a:rPr>
              <a:t>probabilistic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modeling</a:t>
            </a:r>
          </a:p>
          <a:p>
            <a:pPr lvl="2"/>
            <a:r>
              <a:rPr lang="en-US" altLang="ja-JP" dirty="0" err="1" smtClean="0"/>
              <a:t>Kalman</a:t>
            </a:r>
            <a:r>
              <a:rPr lang="en-US" altLang="ja-JP" dirty="0" smtClean="0"/>
              <a:t> filter, particle filter, etc.</a:t>
            </a:r>
          </a:p>
          <a:p>
            <a:pPr lvl="1"/>
            <a:r>
              <a:rPr lang="en-US" altLang="ja-JP" dirty="0" smtClean="0"/>
              <a:t>Estimated location is given as a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00CC"/>
                </a:solidFill>
              </a:rPr>
              <a:t>probabilistic density function (PDF)</a:t>
            </a:r>
          </a:p>
          <a:p>
            <a:pPr lvl="2"/>
            <a:r>
              <a:rPr lang="en-US" altLang="ja-JP" dirty="0" smtClean="0"/>
              <a:t>PDF changes on each estimation</a:t>
            </a:r>
            <a:endParaRPr lang="ja-JP" altLang="en-US" dirty="0" smtClean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ED4666-EB81-49C5-9C17-15D9E8705E39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600" y="1292225"/>
            <a:ext cx="190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058C41-F1BC-4FB9-957B-62F254BE2AE5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545512" cy="836613"/>
          </a:xfrm>
        </p:spPr>
        <p:txBody>
          <a:bodyPr/>
          <a:lstStyle/>
          <a:p>
            <a:pPr eaLnBrk="1" hangingPunct="1"/>
            <a:r>
              <a:rPr lang="en-US" altLang="ja-JP" smtClean="0"/>
              <a:t>Probabilistic Nearest Neighbor Query (1)</a:t>
            </a:r>
            <a:endParaRPr lang="ja-JP" altLang="en-US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17588"/>
            <a:ext cx="8785225" cy="54117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PNNQ for short</a:t>
            </a:r>
          </a:p>
          <a:p>
            <a:pPr eaLnBrk="1" hangingPunct="1">
              <a:defRPr/>
            </a:pPr>
            <a:r>
              <a:rPr lang="en-US" altLang="ja-JP" dirty="0" smtClean="0"/>
              <a:t>Assumptions</a:t>
            </a:r>
            <a:endParaRPr lang="ja-JP" altLang="en-US" dirty="0" smtClean="0"/>
          </a:p>
          <a:p>
            <a:pPr lvl="1" eaLnBrk="1" hangingPunct="1">
              <a:defRPr/>
            </a:pPr>
            <a:r>
              <a:rPr lang="en-US" altLang="ja-JP" dirty="0" smtClean="0"/>
              <a:t>Location of query object </a:t>
            </a:r>
            <a:br>
              <a:rPr lang="en-US" altLang="ja-JP" dirty="0" smtClean="0"/>
            </a:br>
            <a:r>
              <a:rPr lang="en-US" altLang="ja-JP" i="1" dirty="0" smtClean="0">
                <a:latin typeface="Times New Roman" pitchFamily="18" charset="0"/>
              </a:rPr>
              <a:t>q</a:t>
            </a:r>
            <a:r>
              <a:rPr lang="ja-JP" altLang="en-US" dirty="0" smtClean="0">
                <a:latin typeface="Times New Roman" pitchFamily="18" charset="0"/>
              </a:rPr>
              <a:t> </a:t>
            </a:r>
            <a:r>
              <a:rPr lang="en-US" altLang="ja-JP" dirty="0" smtClean="0">
                <a:latin typeface="+mj-lt"/>
              </a:rPr>
              <a:t>is specified as a </a:t>
            </a:r>
            <a:br>
              <a:rPr lang="en-US" altLang="ja-JP" dirty="0" smtClean="0">
                <a:latin typeface="+mj-lt"/>
              </a:rPr>
            </a:br>
            <a:r>
              <a:rPr lang="en-US" altLang="ja-JP" dirty="0" smtClean="0">
                <a:solidFill>
                  <a:srgbClr val="FF0000"/>
                </a:solidFill>
                <a:latin typeface="+mj-lt"/>
              </a:rPr>
              <a:t>Gaussian distribution</a:t>
            </a:r>
            <a:endParaRPr lang="ja-JP" altLang="en-US" dirty="0" smtClean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altLang="ja-JP" dirty="0" smtClean="0">
                <a:latin typeface="+mj-lt"/>
              </a:rPr>
              <a:t>Target data: static points</a:t>
            </a:r>
            <a:endParaRPr lang="ja-JP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ja-JP" dirty="0" smtClean="0"/>
              <a:t>Gaussian Distribution</a:t>
            </a:r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lvl="1" eaLnBrk="1" hangingPunct="1">
              <a:defRPr/>
            </a:pPr>
            <a:r>
              <a:rPr lang="el-GR" altLang="ja-JP" sz="3200" b="1" dirty="0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/>
              <a:t>: Covariance matrix</a:t>
            </a:r>
            <a:endParaRPr lang="ja-JP" altLang="en-US" dirty="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46088" y="4656138"/>
          <a:ext cx="8375650" cy="1162050"/>
        </p:xfrm>
        <a:graphic>
          <a:graphicData uri="http://schemas.openxmlformats.org/presentationml/2006/ole">
            <p:oleObj spid="_x0000_s1026" name="数式" r:id="rId4" imgW="3111480" imgH="431640" progId="Equation.3">
              <p:embed/>
            </p:oleObj>
          </a:graphicData>
        </a:graphic>
      </p:graphicFrame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3725" y="704850"/>
            <a:ext cx="47402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5313363" y="936625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i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019800" y="1485900"/>
            <a:ext cx="366713" cy="292100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CE7645-201F-4A8D-9470-A63E8191D6CF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443912" cy="836613"/>
          </a:xfrm>
        </p:spPr>
        <p:txBody>
          <a:bodyPr/>
          <a:lstStyle/>
          <a:p>
            <a:pPr eaLnBrk="1" hangingPunct="1"/>
            <a:r>
              <a:rPr lang="en-US" altLang="ja-JP" smtClean="0"/>
              <a:t>Probabilistic Nearest Neighbor Query (2)</a:t>
            </a:r>
            <a:endParaRPr lang="ja-JP" alt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28700"/>
            <a:ext cx="8785225" cy="54006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Definition</a:t>
            </a:r>
            <a:endParaRPr lang="ja-JP" altLang="en-US" dirty="0" smtClean="0"/>
          </a:p>
          <a:p>
            <a:pPr lvl="1" eaLnBrk="1" hangingPunct="1">
              <a:defRPr/>
            </a:pPr>
            <a:endParaRPr lang="en-US" altLang="ja-JP" dirty="0" smtClean="0">
              <a:latin typeface="+mj-lt"/>
            </a:endParaRPr>
          </a:p>
          <a:p>
            <a:pPr lvl="1" eaLnBrk="1" hangingPunct="1">
              <a:defRPr/>
            </a:pPr>
            <a:endParaRPr lang="en-US" altLang="ja-JP" dirty="0" smtClean="0">
              <a:latin typeface="+mj-lt"/>
            </a:endParaRPr>
          </a:p>
          <a:p>
            <a:pPr lvl="1" eaLnBrk="1" hangingPunct="1">
              <a:defRPr/>
            </a:pPr>
            <a:endParaRPr lang="en-US" altLang="ja-JP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ja-JP" dirty="0" smtClean="0">
                <a:latin typeface="+mj-lt"/>
              </a:rPr>
              <a:t>Find objects which </a:t>
            </a:r>
            <a:br>
              <a:rPr lang="en-US" altLang="ja-JP" dirty="0" smtClean="0">
                <a:latin typeface="+mj-lt"/>
              </a:rPr>
            </a:br>
            <a:r>
              <a:rPr lang="en-US" altLang="ja-JP" dirty="0" smtClean="0">
                <a:latin typeface="+mj-lt"/>
              </a:rPr>
              <a:t>satisfy the condition</a:t>
            </a:r>
          </a:p>
          <a:p>
            <a:pPr lvl="1" eaLnBrk="1" hangingPunct="1">
              <a:defRPr/>
            </a:pPr>
            <a:r>
              <a:rPr lang="en-US" altLang="ja-JP" dirty="0" smtClean="0">
                <a:latin typeface="+mj-lt"/>
              </a:rPr>
              <a:t>The probability that </a:t>
            </a:r>
            <a:br>
              <a:rPr lang="en-US" altLang="ja-JP" dirty="0" smtClean="0">
                <a:latin typeface="+mj-lt"/>
              </a:rPr>
            </a:br>
            <a:r>
              <a:rPr lang="en-US" altLang="ja-JP" dirty="0" smtClean="0">
                <a:latin typeface="+mj-lt"/>
              </a:rPr>
              <a:t>the object is the</a:t>
            </a:r>
            <a:br>
              <a:rPr lang="en-US" altLang="ja-JP" dirty="0" smtClean="0">
                <a:latin typeface="+mj-lt"/>
              </a:rPr>
            </a:br>
            <a:r>
              <a:rPr lang="en-US" altLang="ja-JP" dirty="0" smtClean="0">
                <a:latin typeface="+mj-lt"/>
              </a:rPr>
              <a:t>nearest neighbor of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altLang="ja-JP" dirty="0" smtClean="0">
                <a:latin typeface="+mj-lt"/>
              </a:rPr>
              <a:t/>
            </a:r>
            <a:br>
              <a:rPr lang="en-US" altLang="ja-JP" dirty="0" smtClean="0">
                <a:latin typeface="+mj-lt"/>
              </a:rPr>
            </a:br>
            <a:r>
              <a:rPr lang="en-US" altLang="ja-JP" dirty="0" smtClean="0">
                <a:latin typeface="+mj-lt"/>
              </a:rPr>
              <a:t>is greater than or </a:t>
            </a:r>
            <a:br>
              <a:rPr lang="en-US" altLang="ja-JP" dirty="0" smtClean="0">
                <a:latin typeface="+mj-lt"/>
              </a:rPr>
            </a:br>
            <a:r>
              <a:rPr lang="en-US" altLang="ja-JP" dirty="0" smtClean="0">
                <a:latin typeface="+mj-lt"/>
              </a:rPr>
              <a:t>equal to </a:t>
            </a:r>
            <a:r>
              <a:rPr lang="el-GR" altLang="ja-JP" i="1" dirty="0" smtClean="0">
                <a:latin typeface="Times New Roman"/>
                <a:cs typeface="Times New Roman"/>
              </a:rPr>
              <a:t>θ</a:t>
            </a:r>
            <a:r>
              <a:rPr lang="en-US" altLang="ja-JP" dirty="0" smtClean="0">
                <a:latin typeface="+mj-lt"/>
              </a:rPr>
              <a:t> </a:t>
            </a:r>
            <a:endParaRPr lang="ja-JP" altLang="en-US" i="1" dirty="0" smtClean="0">
              <a:latin typeface="+mj-lt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687888" y="3492500"/>
          <a:ext cx="4176712" cy="2671763"/>
        </p:xfrm>
        <a:graphic>
          <a:graphicData uri="http://schemas.openxmlformats.org/presentationml/2006/ole">
            <p:oleObj spid="_x0000_s2050" name="CorelDRAW" r:id="rId4" imgW="7204320" imgH="4606920" progId="CorelDraw.Graphic.12">
              <p:embed/>
            </p:oleObj>
          </a:graphicData>
        </a:graphic>
      </p:graphicFrame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6992938" y="4411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>
                <a:latin typeface="Times New Roman" pitchFamily="18" charset="0"/>
              </a:rPr>
              <a:t>q</a:t>
            </a:r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334963" y="1592263"/>
          <a:ext cx="8466137" cy="722312"/>
        </p:xfrm>
        <a:graphic>
          <a:graphicData uri="http://schemas.openxmlformats.org/presentationml/2006/ole">
            <p:oleObj spid="_x0000_s2051" name="数式" r:id="rId5" imgW="2971800" imgH="253800" progId="Equation.3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984250" y="2490788"/>
          <a:ext cx="7164388" cy="650875"/>
        </p:xfrm>
        <a:graphic>
          <a:graphicData uri="http://schemas.openxmlformats.org/presentationml/2006/ole">
            <p:oleObj spid="_x0000_s2052" name="数式" r:id="rId6" imgW="2514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Outline</a:t>
            </a:r>
            <a:endParaRPr lang="ja-JP" altLang="en-US" smtClean="0"/>
          </a:p>
        </p:txBody>
      </p:sp>
      <p:sp>
        <p:nvSpPr>
          <p:cNvPr id="2662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Background and Problem Formulation</a:t>
            </a:r>
          </a:p>
          <a:p>
            <a:r>
              <a:rPr lang="en-US" altLang="ja-JP" smtClean="0">
                <a:solidFill>
                  <a:srgbClr val="FF0000"/>
                </a:solidFill>
              </a:rPr>
              <a:t>Related Work</a:t>
            </a:r>
          </a:p>
          <a:p>
            <a:r>
              <a:rPr lang="en-US" altLang="ja-JP" smtClean="0"/>
              <a:t>Query Processing Strategies</a:t>
            </a:r>
          </a:p>
          <a:p>
            <a:r>
              <a:rPr lang="en-US" altLang="ja-JP" smtClean="0"/>
              <a:t>Experimental Results</a:t>
            </a:r>
          </a:p>
          <a:p>
            <a:r>
              <a:rPr lang="en-US" altLang="ja-JP" smtClean="0"/>
              <a:t>Conclusions</a:t>
            </a:r>
            <a:endParaRPr lang="ja-JP" altLang="en-US" smtClean="0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445F56-151E-4FD1-9CD4-CD9D484CD1B1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l1-s-wine">
  <a:themeElements>
    <a:clrScheme name="cool1-s-w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1-s-win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1-s-w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1-s-w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1-s-w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1-s-w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1-s-w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1-s-w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-s-w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-s-w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-s-w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-s-w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-s-w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-s-w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クラシック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クラシック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クラシック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クラシック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クラシック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クラシック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クラシック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クラシック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クラシック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クラシック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cool1-s-wine</Template>
  <TotalTime>11595</TotalTime>
  <Words>1273</Words>
  <Application>Microsoft Office PowerPoint</Application>
  <PresentationFormat>画面に合わせる (4:3)</PresentationFormat>
  <Paragraphs>383</Paragraphs>
  <Slides>36</Slides>
  <Notes>9</Notes>
  <HiddenSlides>1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36</vt:i4>
      </vt:variant>
    </vt:vector>
  </HeadingPairs>
  <TitlesOfParts>
    <vt:vector size="39" baseType="lpstr">
      <vt:lpstr>cool1-s-wine</vt:lpstr>
      <vt:lpstr>数式</vt:lpstr>
      <vt:lpstr>CorelDRAW</vt:lpstr>
      <vt:lpstr>Finding Probabilistic Nearest Neighbors for Query Objects with Imprecise Locations </vt:lpstr>
      <vt:lpstr>Outline</vt:lpstr>
      <vt:lpstr>Imprecise Location Information</vt:lpstr>
      <vt:lpstr>Nearest Neighbor Queries</vt:lpstr>
      <vt:lpstr>Example Scenario (1)</vt:lpstr>
      <vt:lpstr>Example Scenario (2)</vt:lpstr>
      <vt:lpstr>Probabilistic Nearest Neighbor Query (1)</vt:lpstr>
      <vt:lpstr>Probabilistic Nearest Neighbor Query (2)</vt:lpstr>
      <vt:lpstr>Outline</vt:lpstr>
      <vt:lpstr>Related Work</vt:lpstr>
      <vt:lpstr>Outline</vt:lpstr>
      <vt:lpstr>Naïve Approach (1)</vt:lpstr>
      <vt:lpstr>Naïve Approach (2)</vt:lpstr>
      <vt:lpstr>Our Approach</vt:lpstr>
      <vt:lpstr>Strategy 1: -Region-Based Approach (1)</vt:lpstr>
      <vt:lpstr>Strategy 1: -Region-Based Approach (2)</vt:lpstr>
      <vt:lpstr>Strategy 1: -Region-Based Approach (3)</vt:lpstr>
      <vt:lpstr>Strategy 2: SES-Based Approach (1)</vt:lpstr>
      <vt:lpstr>Strategy 2: SES-Based Approach (2)</vt:lpstr>
      <vt:lpstr>Strategy 2: SES-Based Approach (3)</vt:lpstr>
      <vt:lpstr>Strategy 2: SES-Based Approach (4)</vt:lpstr>
      <vt:lpstr>Strategy 2: SES-Based Approach (5)</vt:lpstr>
      <vt:lpstr>Outline</vt:lpstr>
      <vt:lpstr>Setup of Experiments (1)</vt:lpstr>
      <vt:lpstr>Setup of Experiments (2)</vt:lpstr>
      <vt:lpstr>Candidate Objects in Strategy 1</vt:lpstr>
      <vt:lpstr>Candidate Objects in Strategy 2</vt:lpstr>
      <vt:lpstr>Candidate Objects in Hybrid Strategy</vt:lpstr>
      <vt:lpstr>Experimental Results - Default Parameters</vt:lpstr>
      <vt:lpstr>Experimental Results - Different γ Values</vt:lpstr>
      <vt:lpstr>Experimental Results - Different θ Values</vt:lpstr>
      <vt:lpstr>Experimental Results - Different Shapes</vt:lpstr>
      <vt:lpstr>Conclusions of Experimental Results</vt:lpstr>
      <vt:lpstr>Outline</vt:lpstr>
      <vt:lpstr>Conclusions</vt:lpstr>
      <vt:lpstr>Finding Probabilistic Nearest Neighbors for Query Objects with Imprecise Locations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DBWS 2007</dc:title>
  <dc:creator>ishikawa</dc:creator>
  <cp:lastModifiedBy>ishikawa</cp:lastModifiedBy>
  <cp:revision>453</cp:revision>
  <dcterms:created xsi:type="dcterms:W3CDTF">2006-11-09T07:21:22Z</dcterms:created>
  <dcterms:modified xsi:type="dcterms:W3CDTF">2009-05-18T03:17:05Z</dcterms:modified>
</cp:coreProperties>
</file>